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6" r:id="rId8"/>
    <p:sldId id="271" r:id="rId9"/>
    <p:sldId id="269" r:id="rId10"/>
    <p:sldId id="270" r:id="rId11"/>
    <p:sldId id="272" r:id="rId12"/>
    <p:sldId id="264" r:id="rId13"/>
    <p:sldId id="267" r:id="rId14"/>
    <p:sldId id="273" r:id="rId15"/>
    <p:sldId id="274" r:id="rId16"/>
    <p:sldId id="275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FDE2-5D33-45EB-9390-32225B2E8CBA}" type="datetimeFigureOut">
              <a:rPr lang="fr-FR" smtClean="0"/>
              <a:pPr/>
              <a:t>24/02/2015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55718-8199-44BC-9B41-C7BA2F22FF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63E4F-4A18-463B-88F9-D61737674A47}" type="datetimeFigureOut">
              <a:rPr lang="fr-FR" smtClean="0"/>
              <a:pPr/>
              <a:t>24/02/2015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C4C87-8BD4-4D4D-ADB5-ED6F2034EA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Hébergeurs liés : Dropbox/S3, </a:t>
            </a:r>
            <a:r>
              <a:rPr lang="fr-FR" dirty="0" err="1" smtClean="0"/>
              <a:t>CloudDrive</a:t>
            </a:r>
            <a:r>
              <a:rPr lang="fr-FR" dirty="0" smtClean="0"/>
              <a:t>/S3 et </a:t>
            </a:r>
            <a:r>
              <a:rPr lang="fr-FR" dirty="0" err="1" smtClean="0"/>
              <a:t>Google</a:t>
            </a:r>
            <a:r>
              <a:rPr lang="fr-FR" baseline="0" dirty="0" err="1" smtClean="0"/>
              <a:t>Drive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GoogleCloudStorage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048350-1B02-48C4-A98A-3D7A872AF1D1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6D579-57A8-4A41-A842-9926A6D73BE1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761B-1F2C-4D56-81FC-28F945B92715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DA2AF2-0C83-41E7-B696-3923B2502827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4A6BE-FCB7-49C4-BDCB-E77C944E14B9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4890-ECC2-4BF2-9043-451E7FECC140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1A748-EB92-4FC1-A495-3CCEC12F7A31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41721-0F61-4D00-BAF3-51B2068434DA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892A-00B0-4581-9A7F-F45CB9E5A018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AACC24-B37A-4D09-9CDF-FDE56DD7997B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704885-383D-47AC-BAE4-A432D9508D81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BAC3D6-7914-4F7A-9FA2-FD590B71F5F3}" type="datetime1">
              <a:rPr lang="fr-FR" smtClean="0"/>
              <a:pPr/>
              <a:t>24/02/2015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\Desktop\TERPres.wmv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Outil de modélisation de performances des migrations de données </a:t>
            </a:r>
            <a:r>
              <a:rPr lang="fr-FR" b="1" dirty="0" smtClean="0"/>
              <a:t>inter-</a:t>
            </a:r>
            <a:r>
              <a:rPr lang="fr-FR" b="1" dirty="0" err="1" smtClean="0"/>
              <a:t>cloud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Antoine Martin &amp; Carole Bonfré</a:t>
            </a:r>
          </a:p>
          <a:p>
            <a:r>
              <a:rPr lang="fr-FR" sz="2000" dirty="0" err="1" smtClean="0"/>
              <a:t>Encadrants</a:t>
            </a:r>
            <a:r>
              <a:rPr lang="fr-FR" sz="2000" dirty="0" smtClean="0"/>
              <a:t> : Yves </a:t>
            </a:r>
            <a:r>
              <a:rPr lang="fr-FR" sz="2000" dirty="0" err="1" smtClean="0"/>
              <a:t>Caniou</a:t>
            </a:r>
            <a:r>
              <a:rPr lang="fr-FR" sz="2000" dirty="0" smtClean="0"/>
              <a:t> &amp; Eddy Caron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Londres </a:t>
            </a:r>
          </a:p>
          <a:p>
            <a:pPr>
              <a:buNone/>
            </a:pPr>
            <a:r>
              <a:rPr lang="fr-FR" dirty="0" smtClean="0"/>
              <a:t>dimanche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Upload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Download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 - 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5436" y="1412776"/>
            <a:ext cx="5958564" cy="250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2701" y="4005064"/>
            <a:ext cx="5931299" cy="250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Londres lundi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Upload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Download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 - 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9102" y="1412776"/>
            <a:ext cx="6139402" cy="25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861048"/>
            <a:ext cx="6156176" cy="259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A - Bilan professionnel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 projet</a:t>
            </a:r>
          </a:p>
          <a:p>
            <a:endParaRPr lang="fr-FR" dirty="0" smtClean="0"/>
          </a:p>
          <a:p>
            <a:r>
              <a:rPr lang="fr-FR" dirty="0" smtClean="0"/>
              <a:t>L’objectif</a:t>
            </a:r>
          </a:p>
          <a:p>
            <a:endParaRPr lang="fr-FR" dirty="0" smtClean="0"/>
          </a:p>
          <a:p>
            <a:r>
              <a:rPr lang="fr-FR" dirty="0" smtClean="0"/>
              <a:t>Les contraintes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 - 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10242" name="Picture 2" descr="http://www.belor.be/images/peb_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916832"/>
            <a:ext cx="3295650" cy="3295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B - Bilan de recherche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S’informer</a:t>
            </a:r>
          </a:p>
          <a:p>
            <a:endParaRPr lang="fr-FR" dirty="0" smtClean="0"/>
          </a:p>
          <a:p>
            <a:r>
              <a:rPr lang="fr-FR" dirty="0" smtClean="0"/>
              <a:t>Analyser</a:t>
            </a:r>
          </a:p>
          <a:p>
            <a:endParaRPr lang="fr-FR" dirty="0" smtClean="0"/>
          </a:p>
          <a:p>
            <a:r>
              <a:rPr lang="fr-FR" dirty="0" smtClean="0"/>
              <a:t>Déduire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 - 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9218" name="Picture 2" descr="http://www.roues-ages-trans-missions.sitew.fr/fs/ROUES_AGES/normal/79up2-fotolia_15998379_x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132856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 - Bilan relationnel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Autonomie</a:t>
            </a:r>
          </a:p>
          <a:p>
            <a:endParaRPr lang="fr-FR" dirty="0" smtClean="0"/>
          </a:p>
          <a:p>
            <a:r>
              <a:rPr lang="fr-FR" dirty="0" smtClean="0"/>
              <a:t>Prise de décision</a:t>
            </a:r>
          </a:p>
          <a:p>
            <a:endParaRPr lang="fr-FR" dirty="0" smtClean="0"/>
          </a:p>
          <a:p>
            <a:r>
              <a:rPr lang="fr-FR" dirty="0" smtClean="0"/>
              <a:t>Responsabilité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 - 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6146" name="Picture 2" descr="http://www.etgfc.com/wp-content/uploads/2010/10/bonhomme-blan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204864"/>
            <a:ext cx="23812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Bonne expérience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Préférence du milieu professionnel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5122" name="Picture 2" descr="http://blog.valoxy.org/wp-content/uploads/2013/05/%C3%A9capitaux-propres-300x19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700808"/>
            <a:ext cx="2857500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8" name="TERPre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Merci à Eddy Caron Et Yves </a:t>
            </a:r>
            <a:r>
              <a:rPr lang="fr-FR" dirty="0" err="1" smtClean="0"/>
              <a:t>Caniou</a:t>
            </a:r>
            <a:r>
              <a:rPr lang="fr-FR" dirty="0" smtClean="0"/>
              <a:t> pour leur soutien</a:t>
            </a:r>
          </a:p>
          <a:p>
            <a:endParaRPr lang="fr-FR" dirty="0" smtClean="0"/>
          </a:p>
          <a:p>
            <a:r>
              <a:rPr lang="fr-FR" dirty="0" smtClean="0"/>
              <a:t>Merci à Laurent </a:t>
            </a:r>
            <a:r>
              <a:rPr lang="fr-FR" dirty="0" err="1" smtClean="0"/>
              <a:t>Pouilloux</a:t>
            </a:r>
            <a:r>
              <a:rPr lang="fr-FR" dirty="0" smtClean="0"/>
              <a:t> pour sa formation </a:t>
            </a:r>
            <a:r>
              <a:rPr lang="fr-FR" dirty="0" err="1" smtClean="0"/>
              <a:t>Execo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8194" name="Picture 2" descr="https://monentrepriseenligne.oxatis.com/Files/95419/Img/15/Bonhomme-co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05064"/>
            <a:ext cx="2088232" cy="2088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Introduction</a:t>
            </a:r>
          </a:p>
          <a:p>
            <a:endParaRPr lang="fr-FR" dirty="0" smtClean="0"/>
          </a:p>
          <a:p>
            <a:r>
              <a:rPr lang="fr-FR" dirty="0" smtClean="0"/>
              <a:t>I - Recherche</a:t>
            </a:r>
          </a:p>
          <a:p>
            <a:endParaRPr lang="fr-FR" dirty="0" smtClean="0"/>
          </a:p>
          <a:p>
            <a:r>
              <a:rPr lang="fr-FR" dirty="0" smtClean="0"/>
              <a:t>II - KYD</a:t>
            </a:r>
          </a:p>
          <a:p>
            <a:endParaRPr lang="fr-FR" dirty="0" smtClean="0"/>
          </a:p>
          <a:p>
            <a:r>
              <a:rPr lang="fr-FR" dirty="0" smtClean="0"/>
              <a:t>III - Analyse</a:t>
            </a:r>
          </a:p>
          <a:p>
            <a:endParaRPr lang="fr-FR" dirty="0" smtClean="0"/>
          </a:p>
          <a:p>
            <a:r>
              <a:rPr lang="fr-FR" dirty="0" smtClean="0"/>
              <a:t>IV - Bilan</a:t>
            </a:r>
          </a:p>
          <a:p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8" name="Image 7" descr="logo-e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9" name="Image 8" descr="logo-ly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19458" name="Picture 2" descr="http://www.diagonales-formations.fr/uploads/bonhommes/bilan-de-competences-a-nic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76872"/>
            <a:ext cx="2736304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Un monde interconnecté</a:t>
            </a:r>
          </a:p>
          <a:p>
            <a:endParaRPr lang="fr-FR" dirty="0" smtClean="0"/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endParaRPr lang="fr-FR" dirty="0" smtClean="0"/>
          </a:p>
          <a:p>
            <a:r>
              <a:rPr lang="fr-FR" dirty="0" smtClean="0"/>
              <a:t>Transfert de données</a:t>
            </a:r>
          </a:p>
          <a:p>
            <a:endParaRPr lang="fr-FR" dirty="0" smtClean="0"/>
          </a:p>
          <a:p>
            <a:r>
              <a:rPr lang="fr-FR" dirty="0" smtClean="0"/>
              <a:t>Aide à la décision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9" name="Image 8" descr="logo-e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10" name="Image 9" descr="logo-ly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17410" name="Picture 2" descr="http://img.over-blog-kiwi.com/0/52/48/49/201306/ob_7462256963cd24b3688d023da59ae0ff_bonhomme-chem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276872"/>
            <a:ext cx="2376264" cy="2376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A - Solutions de stockage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Arguments : SDK, API, Popularité, limitations</a:t>
            </a:r>
          </a:p>
          <a:p>
            <a:endParaRPr lang="fr-FR" dirty="0" smtClean="0"/>
          </a:p>
          <a:p>
            <a:r>
              <a:rPr lang="fr-FR" dirty="0" smtClean="0"/>
              <a:t>Localisation des </a:t>
            </a:r>
            <a:r>
              <a:rPr lang="fr-FR" dirty="0" err="1" smtClean="0"/>
              <a:t>datacenters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Hébergeurs liés</a:t>
            </a:r>
          </a:p>
          <a:p>
            <a:endParaRPr lang="fr-FR" dirty="0" smtClean="0"/>
          </a:p>
          <a:p>
            <a:r>
              <a:rPr lang="fr-FR" dirty="0" smtClean="0"/>
              <a:t>Choix : Amazon S3, Google Drive, Dropbox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2996952"/>
            <a:ext cx="2095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B - Solutions existantes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HP Performance</a:t>
            </a:r>
          </a:p>
          <a:p>
            <a:endParaRPr lang="fr-FR" dirty="0" smtClean="0"/>
          </a:p>
          <a:p>
            <a:r>
              <a:rPr lang="fr-FR" dirty="0" err="1" smtClean="0"/>
              <a:t>CosBench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CloudScreener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PerfKit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Projet de </a:t>
            </a:r>
            <a:r>
              <a:rPr lang="fr-FR" dirty="0" err="1" smtClean="0"/>
              <a:t>Idilio</a:t>
            </a:r>
            <a:r>
              <a:rPr lang="fr-FR" dirty="0" smtClean="0"/>
              <a:t> </a:t>
            </a:r>
            <a:r>
              <a:rPr lang="fr-FR" dirty="0" err="1" smtClean="0"/>
              <a:t>Drago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 - 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13314" name="Picture 2" descr="https://sandrinemeldener.files.wordpress.com/2014/02/bonhomme-techniqu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276872"/>
            <a:ext cx="2641476" cy="2641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A - Modélisation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Choix des paramètres</a:t>
            </a:r>
          </a:p>
          <a:p>
            <a:endParaRPr lang="fr-FR" dirty="0" smtClean="0"/>
          </a:p>
          <a:p>
            <a:r>
              <a:rPr lang="fr-FR" dirty="0" smtClean="0"/>
              <a:t>Structure de données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 - KYD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060848"/>
            <a:ext cx="25336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B - Conception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Types de tests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Choix des technologies</a:t>
            </a:r>
          </a:p>
          <a:p>
            <a:pPr lvl="1"/>
            <a:r>
              <a:rPr lang="fr-FR" dirty="0" err="1" smtClean="0"/>
              <a:t>Execo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/>
              <a:t>MongoDB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 - KYD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11266" name="Picture 2" descr="http://www.clg-fraissinet.ac-aix-marseille.fr/spip/local/cache-vignettes/L148xH309/chantier_bonhomme-0251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348880"/>
            <a:ext cx="1271743" cy="2655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 - Implémentation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Python</a:t>
            </a:r>
          </a:p>
          <a:p>
            <a:endParaRPr lang="fr-FR" dirty="0" smtClean="0"/>
          </a:p>
          <a:p>
            <a:r>
              <a:rPr lang="fr-FR" dirty="0" smtClean="0"/>
              <a:t>API et SDK</a:t>
            </a:r>
          </a:p>
          <a:p>
            <a:endParaRPr lang="fr-FR" dirty="0" smtClean="0"/>
          </a:p>
          <a:p>
            <a:r>
              <a:rPr lang="fr-FR" dirty="0" smtClean="0"/>
              <a:t>Modulaire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 - KYD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484784"/>
            <a:ext cx="3232579" cy="414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La </a:t>
            </a:r>
            <a:r>
              <a:rPr lang="fr-FR" dirty="0" err="1" smtClean="0"/>
              <a:t>Doua</a:t>
            </a:r>
            <a:r>
              <a:rPr lang="fr-FR" dirty="0" smtClean="0"/>
              <a:t> Lyon 1</a:t>
            </a:r>
          </a:p>
          <a:p>
            <a:endParaRPr lang="fr-FR" dirty="0" smtClean="0"/>
          </a:p>
          <a:p>
            <a:r>
              <a:rPr lang="fr-FR" dirty="0" smtClean="0"/>
              <a:t>Upload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Download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 - 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0565" y="1052736"/>
            <a:ext cx="554641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3713386"/>
            <a:ext cx="5411402" cy="27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393</TotalTime>
  <Words>251</Words>
  <Application>Microsoft Office PowerPoint</Application>
  <PresentationFormat>Affichage à l'écran (4:3)</PresentationFormat>
  <Paragraphs>155</Paragraphs>
  <Slides>17</Slides>
  <Notes>3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Rotonde</vt:lpstr>
      <vt:lpstr>Outil de modélisation de performances des migrations de données inter-cloud</vt:lpstr>
      <vt:lpstr>Sommaire</vt:lpstr>
      <vt:lpstr>Introduction</vt:lpstr>
      <vt:lpstr>I - Recherche</vt:lpstr>
      <vt:lpstr>I - Recherche</vt:lpstr>
      <vt:lpstr>II - KYD</vt:lpstr>
      <vt:lpstr>II - KYD</vt:lpstr>
      <vt:lpstr>II - KYD</vt:lpstr>
      <vt:lpstr>III - Analyse</vt:lpstr>
      <vt:lpstr>III - Analyse</vt:lpstr>
      <vt:lpstr>III - Analyse</vt:lpstr>
      <vt:lpstr>IV - Bilan</vt:lpstr>
      <vt:lpstr>IV - Bilan</vt:lpstr>
      <vt:lpstr>IV - Bilan</vt:lpstr>
      <vt:lpstr>Conclusion</vt:lpstr>
      <vt:lpstr>Démonstration</vt:lpstr>
      <vt:lpstr>Merci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Cheepheep</dc:creator>
  <cp:lastModifiedBy>Cheepheep</cp:lastModifiedBy>
  <cp:revision>31</cp:revision>
  <dcterms:created xsi:type="dcterms:W3CDTF">2015-02-23T13:26:59Z</dcterms:created>
  <dcterms:modified xsi:type="dcterms:W3CDTF">2015-02-24T14:46:59Z</dcterms:modified>
</cp:coreProperties>
</file>