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5" r:id="rId5"/>
    <p:sldId id="260" r:id="rId6"/>
    <p:sldId id="261" r:id="rId7"/>
    <p:sldId id="266" r:id="rId8"/>
    <p:sldId id="271" r:id="rId9"/>
    <p:sldId id="269" r:id="rId10"/>
    <p:sldId id="276" r:id="rId11"/>
    <p:sldId id="277" r:id="rId12"/>
    <p:sldId id="264" r:id="rId13"/>
    <p:sldId id="274" r:id="rId14"/>
    <p:sldId id="263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BFDE2-5D33-45EB-9390-32225B2E8CBA}" type="datetimeFigureOut">
              <a:rPr lang="fr-FR" smtClean="0"/>
              <a:pPr/>
              <a:t>26/02/2015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55718-8199-44BC-9B41-C7BA2F22FF7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63E4F-4A18-463B-88F9-D61737674A47}" type="datetimeFigureOut">
              <a:rPr lang="fr-FR" smtClean="0"/>
              <a:pPr/>
              <a:t>26/02/2015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C4C87-8BD4-4D4D-ADB5-ED6F2034EA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C4C87-8BD4-4D4D-ADB5-ED6F2034EAD5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C4C87-8BD4-4D4D-ADB5-ED6F2034EAD5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Hébergeurs liés : Dropbox/S3, </a:t>
            </a:r>
            <a:r>
              <a:rPr lang="fr-FR" dirty="0" err="1" smtClean="0"/>
              <a:t>CloudDrive</a:t>
            </a:r>
            <a:r>
              <a:rPr lang="fr-FR" dirty="0" smtClean="0"/>
              <a:t>/S3 et </a:t>
            </a:r>
            <a:r>
              <a:rPr lang="fr-FR" dirty="0" err="1" smtClean="0"/>
              <a:t>Google</a:t>
            </a:r>
            <a:r>
              <a:rPr lang="fr-FR" baseline="0" dirty="0" err="1" smtClean="0"/>
              <a:t>Drive</a:t>
            </a:r>
            <a:r>
              <a:rPr lang="fr-FR" baseline="0" dirty="0" smtClean="0"/>
              <a:t>/</a:t>
            </a:r>
            <a:r>
              <a:rPr lang="fr-FR" baseline="0" dirty="0" err="1" smtClean="0"/>
              <a:t>GoogleCloudStorage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C4C87-8BD4-4D4D-ADB5-ED6F2034EAD5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Différence de temps pour la même taille de fichier entre Lyon et Londres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C4C87-8BD4-4D4D-ADB5-ED6F2034EAD5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Différence de temps pour la même taille de fichier entre Lyon et Londres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C4C87-8BD4-4D4D-ADB5-ED6F2034EAD5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C4C87-8BD4-4D4D-ADB5-ED6F2034EAD5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9048350-1B02-48C4-A98A-3D7A872AF1D1}" type="datetime1">
              <a:rPr lang="fr-FR" smtClean="0"/>
              <a:pPr/>
              <a:t>26/02/2015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CF39854-5727-49C5-871A-2A9A28C6ADE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96D579-57A8-4A41-A842-9926A6D73BE1}" type="datetime1">
              <a:rPr lang="fr-FR" smtClean="0"/>
              <a:pPr/>
              <a:t>26/02/2015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F39854-5727-49C5-871A-2A9A28C6ADE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8D761B-1F2C-4D56-81FC-28F945B92715}" type="datetime1">
              <a:rPr lang="fr-FR" smtClean="0"/>
              <a:pPr/>
              <a:t>26/02/2015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F39854-5727-49C5-871A-2A9A28C6ADE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DA2AF2-0C83-41E7-B696-3923B2502827}" type="datetime1">
              <a:rPr lang="fr-FR" smtClean="0"/>
              <a:pPr/>
              <a:t>26/02/2015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F39854-5727-49C5-871A-2A9A28C6ADE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34A6BE-FCB7-49C4-BDCB-E77C944E14B9}" type="datetime1">
              <a:rPr lang="fr-FR" smtClean="0"/>
              <a:pPr/>
              <a:t>26/02/2015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F39854-5727-49C5-871A-2A9A28C6ADE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24890-ECC2-4BF2-9043-451E7FECC140}" type="datetime1">
              <a:rPr lang="fr-FR" smtClean="0"/>
              <a:pPr/>
              <a:t>26/02/2015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F39854-5727-49C5-871A-2A9A28C6ADE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D1A748-EB92-4FC1-A495-3CCEC12F7A31}" type="datetime1">
              <a:rPr lang="fr-FR" smtClean="0"/>
              <a:pPr/>
              <a:t>26/02/2015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F39854-5727-49C5-871A-2A9A28C6ADE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141721-0F61-4D00-BAF3-51B2068434DA}" type="datetime1">
              <a:rPr lang="fr-FR" smtClean="0"/>
              <a:pPr/>
              <a:t>26/02/2015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F39854-5727-49C5-871A-2A9A28C6ADE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B9892A-00B0-4581-9A7F-F45CB9E5A018}" type="datetime1">
              <a:rPr lang="fr-FR" smtClean="0"/>
              <a:pPr/>
              <a:t>26/02/2015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F39854-5727-49C5-871A-2A9A28C6ADE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7AACC24-B37A-4D09-9CDF-FDE56DD7997B}" type="datetime1">
              <a:rPr lang="fr-FR" smtClean="0"/>
              <a:pPr/>
              <a:t>26/02/2015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F39854-5727-49C5-871A-2A9A28C6ADE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704885-383D-47AC-BAE4-A432D9508D81}" type="datetime1">
              <a:rPr lang="fr-FR" smtClean="0"/>
              <a:pPr/>
              <a:t>26/02/2015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CF39854-5727-49C5-871A-2A9A28C6ADE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3BAC3D6-7914-4F7A-9FA2-FD590B71F5F3}" type="datetime1">
              <a:rPr lang="fr-FR" smtClean="0"/>
              <a:pPr/>
              <a:t>26/02/2015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CF39854-5727-49C5-871A-2A9A28C6ADE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yptos/ky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eprints.eemcs.utwente.nl/23674/01/cloud_storag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Outil de modélisation de performances des migrations de données </a:t>
            </a:r>
            <a:r>
              <a:rPr lang="fr-FR" b="1" dirty="0" smtClean="0"/>
              <a:t>inter-</a:t>
            </a:r>
            <a:r>
              <a:rPr lang="fr-FR" b="1" dirty="0" err="1" smtClean="0"/>
              <a:t>cloud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Antoine Martin &amp; Carole Bonfré</a:t>
            </a:r>
          </a:p>
          <a:p>
            <a:r>
              <a:rPr lang="fr-FR" sz="2000" dirty="0" smtClean="0"/>
              <a:t>Encadrants : Yves Caniou &amp; Eddy Caron</a:t>
            </a:r>
          </a:p>
          <a:p>
            <a:r>
              <a:rPr lang="fr-FR" sz="2000" dirty="0" smtClean="0"/>
              <a:t>27/02/2015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9854-5727-49C5-871A-2A9A28C6ADE3}" type="slidenum">
              <a:rPr lang="fr-FR" sz="1600" smtClean="0"/>
              <a:pPr/>
              <a:t>1</a:t>
            </a:fld>
            <a:endParaRPr lang="fr-FR" sz="1600" dirty="0"/>
          </a:p>
        </p:txBody>
      </p:sp>
      <p:pic>
        <p:nvPicPr>
          <p:cNvPr id="5" name="Image 4" descr="logo-lyon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146" y="4365104"/>
            <a:ext cx="2309614" cy="609129"/>
          </a:xfrm>
          <a:prstGeom prst="rect">
            <a:avLst/>
          </a:prstGeom>
        </p:spPr>
      </p:pic>
      <p:pic>
        <p:nvPicPr>
          <p:cNvPr id="6" name="Image 5" descr="logo-en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016" y="3643276"/>
            <a:ext cx="1547664" cy="577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/>
              <a:t>Londres dimanche en </a:t>
            </a:r>
            <a:r>
              <a:rPr lang="fr-FR" b="1" i="1" dirty="0" smtClean="0"/>
              <a:t>download </a:t>
            </a:r>
            <a:r>
              <a:rPr lang="fr-FR" b="1" dirty="0" smtClean="0"/>
              <a:t>de </a:t>
            </a:r>
            <a:r>
              <a:rPr lang="fr-FR" b="1" dirty="0" smtClean="0"/>
              <a:t>10Mo</a:t>
            </a:r>
          </a:p>
          <a:p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32440" y="6407944"/>
            <a:ext cx="480592" cy="365125"/>
          </a:xfrm>
        </p:spPr>
        <p:txBody>
          <a:bodyPr/>
          <a:lstStyle/>
          <a:p>
            <a:fld id="{BCF39854-5727-49C5-871A-2A9A28C6ADE3}" type="slidenum">
              <a:rPr lang="fr-FR" sz="1600" smtClean="0"/>
              <a:pPr/>
              <a:t>10</a:t>
            </a:fld>
            <a:endParaRPr lang="fr-FR" sz="16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204864"/>
            <a:ext cx="89916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/>
              <a:t>La Doua Lyon 1 dimanche </a:t>
            </a:r>
            <a:r>
              <a:rPr lang="fr-FR" b="1" dirty="0" smtClean="0"/>
              <a:t>en </a:t>
            </a:r>
            <a:r>
              <a:rPr lang="fr-FR" b="1" i="1" dirty="0" smtClean="0"/>
              <a:t>download</a:t>
            </a:r>
            <a:endParaRPr lang="fr-FR" b="1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32440" y="6407944"/>
            <a:ext cx="480592" cy="365125"/>
          </a:xfrm>
        </p:spPr>
        <p:txBody>
          <a:bodyPr/>
          <a:lstStyle/>
          <a:p>
            <a:fld id="{BCF39854-5727-49C5-871A-2A9A28C6ADE3}" type="slidenum">
              <a:rPr lang="fr-FR" sz="1600" smtClean="0"/>
              <a:pPr/>
              <a:t>11</a:t>
            </a:fld>
            <a:endParaRPr lang="fr-FR" sz="16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38" y="2184623"/>
            <a:ext cx="907732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Bilan professionnel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Le projet</a:t>
            </a:r>
            <a:r>
              <a:rPr lang="fr-FR" dirty="0" smtClean="0"/>
              <a:t>, </a:t>
            </a:r>
            <a:r>
              <a:rPr lang="fr-FR" dirty="0" smtClean="0"/>
              <a:t>l’objectif, les </a:t>
            </a:r>
            <a:r>
              <a:rPr lang="fr-FR" dirty="0" smtClean="0"/>
              <a:t>contraintes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Bilan de recherche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S’informer, analyser, déduire</a:t>
            </a:r>
          </a:p>
          <a:p>
            <a:pPr lvl="1">
              <a:buFont typeface="Arial" pitchFamily="34" charset="0"/>
              <a:buChar char="•"/>
            </a:pPr>
            <a:endParaRPr lang="fr-FR" dirty="0" smtClean="0"/>
          </a:p>
          <a:p>
            <a:r>
              <a:rPr lang="fr-FR" dirty="0" smtClean="0"/>
              <a:t>Bilan relationnel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Prise de décision, responsabilité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32440" y="6407944"/>
            <a:ext cx="480592" cy="365125"/>
          </a:xfrm>
        </p:spPr>
        <p:txBody>
          <a:bodyPr/>
          <a:lstStyle/>
          <a:p>
            <a:fld id="{BCF39854-5727-49C5-871A-2A9A28C6ADE3}" type="slidenum">
              <a:rPr lang="fr-FR" sz="1600" smtClean="0"/>
              <a:pPr/>
              <a:t>12</a:t>
            </a:fld>
            <a:endParaRPr lang="fr-FR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Étude des </a:t>
            </a:r>
            <a:r>
              <a:rPr lang="fr-FR" i="1" dirty="0" smtClean="0"/>
              <a:t>Daas</a:t>
            </a:r>
          </a:p>
          <a:p>
            <a:endParaRPr lang="fr-FR" dirty="0" smtClean="0"/>
          </a:p>
          <a:p>
            <a:r>
              <a:rPr lang="fr-FR" dirty="0" smtClean="0"/>
              <a:t>Nouvel outil modulaire </a:t>
            </a:r>
            <a:br>
              <a:rPr lang="fr-FR" dirty="0" smtClean="0"/>
            </a:br>
            <a:r>
              <a:rPr lang="fr-FR" dirty="0" smtClean="0"/>
              <a:t>d’évaluation des </a:t>
            </a:r>
            <a:r>
              <a:rPr lang="fr-FR" i="1" dirty="0" smtClean="0"/>
              <a:t>Daas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hlinkClick r:id="rId2"/>
              </a:rPr>
              <a:t>https://github.com/hyptos/kyd</a:t>
            </a:r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r>
              <a:rPr lang="fr-FR" dirty="0" smtClean="0"/>
              <a:t>Expérimentations et analyses</a:t>
            </a:r>
          </a:p>
          <a:p>
            <a:endParaRPr lang="fr-FR" dirty="0" smtClean="0"/>
          </a:p>
          <a:p>
            <a:r>
              <a:rPr lang="fr-FR" dirty="0" smtClean="0"/>
              <a:t>Pérennisation du logiciel</a:t>
            </a:r>
          </a:p>
          <a:p>
            <a:endParaRPr lang="fr-FR" dirty="0" smtClean="0"/>
          </a:p>
          <a:p>
            <a:r>
              <a:rPr lang="fr-FR" dirty="0" smtClean="0"/>
              <a:t>Bonne expérience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32440" y="6407944"/>
            <a:ext cx="480592" cy="365125"/>
          </a:xfrm>
        </p:spPr>
        <p:txBody>
          <a:bodyPr/>
          <a:lstStyle/>
          <a:p>
            <a:fld id="{BCF39854-5727-49C5-871A-2A9A28C6ADE3}" type="slidenum">
              <a:rPr lang="fr-FR" sz="1600" smtClean="0"/>
              <a:pPr/>
              <a:t>13</a:t>
            </a:fld>
            <a:endParaRPr lang="fr-FR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Merci à Eddy Caron et Yves Caniou pour leur soutien</a:t>
            </a:r>
          </a:p>
          <a:p>
            <a:endParaRPr lang="fr-FR" dirty="0" smtClean="0"/>
          </a:p>
          <a:p>
            <a:r>
              <a:rPr lang="fr-FR" dirty="0" smtClean="0"/>
              <a:t>Merci à Laurent Pouilloux pour sa formation Execo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Des questions ?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Merci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32440" y="6407944"/>
            <a:ext cx="480592" cy="365125"/>
          </a:xfrm>
        </p:spPr>
        <p:txBody>
          <a:bodyPr/>
          <a:lstStyle/>
          <a:p>
            <a:fld id="{BCF39854-5727-49C5-871A-2A9A28C6ADE3}" type="slidenum">
              <a:rPr lang="fr-FR" sz="1600" smtClean="0"/>
              <a:pPr/>
              <a:t>14</a:t>
            </a:fld>
            <a:endParaRPr lang="fr-FR" sz="1600"/>
          </a:p>
        </p:txBody>
      </p:sp>
      <p:pic>
        <p:nvPicPr>
          <p:cNvPr id="6" name="Image 5" descr="logo-e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188640"/>
            <a:ext cx="1547664" cy="577812"/>
          </a:xfrm>
          <a:prstGeom prst="rect">
            <a:avLst/>
          </a:prstGeom>
        </p:spPr>
      </p:pic>
      <p:pic>
        <p:nvPicPr>
          <p:cNvPr id="7" name="Image 6" descr="logo-lyo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16632"/>
            <a:ext cx="2309614" cy="609129"/>
          </a:xfrm>
          <a:prstGeom prst="rect">
            <a:avLst/>
          </a:prstGeom>
        </p:spPr>
      </p:pic>
      <p:pic>
        <p:nvPicPr>
          <p:cNvPr id="8194" name="Picture 2" descr="https://monentrepriseenligne.oxatis.com/Files/95419/Img/15/Bonhomme-coo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4005064"/>
            <a:ext cx="2088232" cy="20882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Introduction</a:t>
            </a:r>
          </a:p>
          <a:p>
            <a:endParaRPr lang="fr-FR" dirty="0" smtClean="0"/>
          </a:p>
          <a:p>
            <a:r>
              <a:rPr lang="fr-FR" dirty="0" smtClean="0"/>
              <a:t>Environnement et état de l’art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Know Your Data</a:t>
            </a:r>
          </a:p>
          <a:p>
            <a:endParaRPr lang="fr-FR" dirty="0" smtClean="0"/>
          </a:p>
          <a:p>
            <a:r>
              <a:rPr lang="fr-FR" dirty="0" smtClean="0"/>
              <a:t>Analyse</a:t>
            </a:r>
          </a:p>
          <a:p>
            <a:endParaRPr lang="fr-FR" dirty="0" smtClean="0"/>
          </a:p>
          <a:p>
            <a:r>
              <a:rPr lang="fr-FR" dirty="0" smtClean="0"/>
              <a:t>Bilans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9854-5727-49C5-871A-2A9A28C6ADE3}" type="slidenum">
              <a:rPr lang="fr-FR" sz="1600" smtClean="0"/>
              <a:pPr/>
              <a:t>2</a:t>
            </a:fld>
            <a:endParaRPr lang="fr-FR" sz="1600" dirty="0"/>
          </a:p>
        </p:txBody>
      </p:sp>
      <p:pic>
        <p:nvPicPr>
          <p:cNvPr id="19458" name="Picture 2" descr="http://www.diagonales-formations.fr/uploads/bonhommes/bilan-de-competences-a-ni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2924944"/>
            <a:ext cx="2736304" cy="27363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monde interconnecté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Transfert de données</a:t>
            </a:r>
          </a:p>
          <a:p>
            <a:endParaRPr lang="fr-FR" dirty="0" smtClean="0"/>
          </a:p>
          <a:p>
            <a:r>
              <a:rPr lang="fr-FR" i="1" dirty="0" smtClean="0"/>
              <a:t>Cloud</a:t>
            </a:r>
          </a:p>
          <a:p>
            <a:endParaRPr lang="fr-FR" dirty="0" smtClean="0"/>
          </a:p>
          <a:p>
            <a:r>
              <a:rPr lang="fr-FR" dirty="0" smtClean="0"/>
              <a:t>Aide à la décision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Big Data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9854-5727-49C5-871A-2A9A28C6ADE3}" type="slidenum">
              <a:rPr lang="fr-FR" sz="1600" smtClean="0"/>
              <a:pPr/>
              <a:t>3</a:t>
            </a:fld>
            <a:endParaRPr lang="fr-FR" sz="1600" dirty="0"/>
          </a:p>
        </p:txBody>
      </p:sp>
      <p:pic>
        <p:nvPicPr>
          <p:cNvPr id="17410" name="Picture 2" descr="http://img.over-blog-kiwi.com/0/52/48/49/201306/ob_7462256963cd24b3688d023da59ae0ff_bonhomme-chemi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276872"/>
            <a:ext cx="2376264" cy="23762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fr-FR" b="1" dirty="0" smtClean="0"/>
          </a:p>
          <a:p>
            <a:pPr>
              <a:buNone/>
            </a:pPr>
            <a:r>
              <a:rPr lang="fr-FR" b="1" dirty="0" smtClean="0"/>
              <a:t>Solutions </a:t>
            </a:r>
            <a:r>
              <a:rPr lang="fr-FR" b="1" dirty="0" smtClean="0"/>
              <a:t>de stockage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Critères : SDK, API, limitations, popularité</a:t>
            </a:r>
          </a:p>
          <a:p>
            <a:endParaRPr lang="fr-FR" dirty="0" smtClean="0"/>
          </a:p>
          <a:p>
            <a:r>
              <a:rPr lang="fr-FR" dirty="0" smtClean="0"/>
              <a:t>Localisation des datacenters</a:t>
            </a:r>
          </a:p>
          <a:p>
            <a:endParaRPr lang="fr-FR" dirty="0" smtClean="0"/>
          </a:p>
          <a:p>
            <a:r>
              <a:rPr lang="fr-FR" dirty="0" smtClean="0"/>
              <a:t>Choix : Amazon S3, Google Drive, Dropbox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Environnement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9854-5727-49C5-871A-2A9A28C6ADE3}" type="slidenum">
              <a:rPr lang="fr-FR" sz="1600" smtClean="0"/>
              <a:pPr/>
              <a:t>4</a:t>
            </a:fld>
            <a:endParaRPr lang="fr-FR" sz="16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1340768"/>
            <a:ext cx="10081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11278" y="260648"/>
            <a:ext cx="82481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6449" y="188640"/>
            <a:ext cx="649807" cy="521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 descr="https://www.ovh.com/fr/images/public-cloud-2013/pages/saa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12360" y="1196752"/>
            <a:ext cx="792088" cy="469000"/>
          </a:xfrm>
          <a:prstGeom prst="rect">
            <a:avLst/>
          </a:prstGeom>
          <a:noFill/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79703" y="692696"/>
            <a:ext cx="748481" cy="734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Picture 8" descr="http://www.iperiusbackup.net/wp-content/uploads/2014/11/amazon-s3-logo-150x118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04248" y="764704"/>
            <a:ext cx="640749" cy="504056"/>
          </a:xfrm>
          <a:prstGeom prst="rect">
            <a:avLst/>
          </a:prstGeom>
          <a:noFill/>
        </p:spPr>
      </p:pic>
      <p:pic>
        <p:nvPicPr>
          <p:cNvPr id="18442" name="Picture 10" descr="https://www.educationquest.org/wp-content/uploads/2013/10/dropbox-logo-235x300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12360" y="188640"/>
            <a:ext cx="504056" cy="643476"/>
          </a:xfrm>
          <a:prstGeom prst="rect">
            <a:avLst/>
          </a:prstGeom>
          <a:noFill/>
        </p:spPr>
      </p:pic>
      <p:pic>
        <p:nvPicPr>
          <p:cNvPr id="18444" name="Picture 12" descr="http://www.h3dwallpapers.com/wp-content/uploads/2014/09/Google_drive_logo-3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79725" y="908720"/>
            <a:ext cx="812355" cy="8123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fr-FR" b="1" dirty="0" smtClean="0"/>
              <a:t>Solutions existantes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HP Performance</a:t>
            </a:r>
          </a:p>
          <a:p>
            <a:endParaRPr lang="fr-FR" dirty="0" smtClean="0"/>
          </a:p>
          <a:p>
            <a:r>
              <a:rPr lang="fr-FR" dirty="0" smtClean="0"/>
              <a:t>CosBench</a:t>
            </a:r>
          </a:p>
          <a:p>
            <a:endParaRPr lang="fr-FR" dirty="0" smtClean="0"/>
          </a:p>
          <a:p>
            <a:r>
              <a:rPr lang="fr-FR" dirty="0" smtClean="0"/>
              <a:t>CloudScreener</a:t>
            </a:r>
          </a:p>
          <a:p>
            <a:endParaRPr lang="fr-FR" dirty="0" smtClean="0"/>
          </a:p>
          <a:p>
            <a:r>
              <a:rPr lang="fr-FR" dirty="0" smtClean="0"/>
              <a:t>PerfKit</a:t>
            </a:r>
          </a:p>
          <a:p>
            <a:endParaRPr lang="fr-FR" dirty="0" smtClean="0"/>
          </a:p>
          <a:p>
            <a:r>
              <a:rPr lang="fr-FR" dirty="0" smtClean="0"/>
              <a:t>Travaux de recherche</a:t>
            </a:r>
          </a:p>
          <a:p>
            <a:pPr>
              <a:buNone/>
            </a:pPr>
            <a:r>
              <a:rPr lang="fr-FR" dirty="0" smtClean="0"/>
              <a:t>   I.Drago </a:t>
            </a:r>
            <a:r>
              <a:rPr lang="fr-FR" i="1" dirty="0" smtClean="0"/>
              <a:t>et al</a:t>
            </a:r>
            <a:r>
              <a:rPr lang="fr-FR" i="1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fr-FR" i="1" dirty="0" smtClean="0"/>
              <a:t> </a:t>
            </a:r>
            <a:r>
              <a:rPr lang="fr-FR" sz="1400" i="1" dirty="0" smtClean="0">
                <a:hlinkClick r:id="rId2"/>
              </a:rPr>
              <a:t>URL</a:t>
            </a:r>
            <a:endParaRPr lang="fr-FR" sz="1400" i="1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État de l’art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9854-5727-49C5-871A-2A9A28C6ADE3}" type="slidenum">
              <a:rPr lang="fr-FR" sz="1600" smtClean="0"/>
              <a:pPr/>
              <a:t>5</a:t>
            </a:fld>
            <a:endParaRPr lang="fr-FR" sz="1600" dirty="0"/>
          </a:p>
        </p:txBody>
      </p:sp>
      <p:pic>
        <p:nvPicPr>
          <p:cNvPr id="16386" name="Picture 2" descr="http://www.www8-hp.com/fr/fr/images/alm_pc_cloud_ss_tcm113_1624177_tcm113_1624174_tcm113-162417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2104" y="548680"/>
            <a:ext cx="5040376" cy="2523407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5796136" y="3068960"/>
            <a:ext cx="136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HP Performance</a:t>
            </a:r>
            <a:endParaRPr lang="fr-FR" sz="1200" dirty="0"/>
          </a:p>
        </p:txBody>
      </p:sp>
      <p:pic>
        <p:nvPicPr>
          <p:cNvPr id="16388" name="Picture 4" descr="http://i-cms.journaldunet.com/image_cms/original/1630158-cloudscreener-etend-son-comparateur-de-cloud-a-arub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7456" y="3501008"/>
            <a:ext cx="4896544" cy="2717583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5940152" y="6237312"/>
            <a:ext cx="1260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CloudScreener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b="1" dirty="0" smtClean="0"/>
              <a:t>Modélisation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Choix des </a:t>
            </a:r>
            <a:r>
              <a:rPr lang="fr-FR" dirty="0" smtClean="0"/>
              <a:t>paramètres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Taille, localisation, protocole, </a:t>
            </a:r>
            <a:r>
              <a:rPr lang="fr-FR" i="1" dirty="0" smtClean="0"/>
              <a:t>etc</a:t>
            </a:r>
            <a:r>
              <a:rPr lang="fr-FR" dirty="0" smtClean="0"/>
              <a:t>.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Structure de </a:t>
            </a:r>
            <a:r>
              <a:rPr lang="fr-FR" dirty="0" smtClean="0"/>
              <a:t>données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Protocole </a:t>
            </a:r>
            <a:r>
              <a:rPr lang="fr-FR" dirty="0" smtClean="0"/>
              <a:t>expérimental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Tests de paramètres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Know Your Data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9854-5727-49C5-871A-2A9A28C6ADE3}" type="slidenum">
              <a:rPr lang="fr-FR" sz="1600" smtClean="0"/>
              <a:pPr/>
              <a:t>6</a:t>
            </a:fld>
            <a:endParaRPr lang="fr-FR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fr-FR" b="1" dirty="0" smtClean="0"/>
              <a:t>Conception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Types de </a:t>
            </a:r>
            <a:r>
              <a:rPr lang="fr-FR" dirty="0" smtClean="0"/>
              <a:t>tests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Environ 10 000 tests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Moyenne de temps par taille de fichier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Moyenne de temps sur 24h</a:t>
            </a:r>
          </a:p>
          <a:p>
            <a:pPr lvl="1">
              <a:buNone/>
            </a:pPr>
            <a:endParaRPr lang="fr-FR" dirty="0" smtClean="0"/>
          </a:p>
          <a:p>
            <a:r>
              <a:rPr lang="fr-FR" dirty="0" smtClean="0"/>
              <a:t>Choix des technologies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Python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Execo Engine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MongoDB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Know Your Data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9854-5727-49C5-871A-2A9A28C6ADE3}" type="slidenum">
              <a:rPr lang="fr-FR" sz="1600" smtClean="0"/>
              <a:pPr/>
              <a:t>7</a:t>
            </a:fld>
            <a:endParaRPr lang="fr-FR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/>
              <a:t>Implémentation</a:t>
            </a:r>
          </a:p>
          <a:p>
            <a:pPr>
              <a:buNone/>
            </a:pPr>
            <a:endParaRPr lang="fr-FR" b="1" dirty="0" smtClean="0"/>
          </a:p>
          <a:p>
            <a:r>
              <a:rPr lang="fr-FR" dirty="0" smtClean="0"/>
              <a:t>Modularité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Nouveaux </a:t>
            </a:r>
            <a:r>
              <a:rPr lang="fr-FR" i="1" dirty="0" smtClean="0"/>
              <a:t>Daas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Nouveaux protocoles </a:t>
            </a:r>
            <a:br>
              <a:rPr lang="fr-FR" dirty="0" smtClean="0"/>
            </a:br>
            <a:r>
              <a:rPr lang="fr-FR" dirty="0" smtClean="0"/>
              <a:t>expérimentaux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2100 lignes de code</a:t>
            </a:r>
          </a:p>
          <a:p>
            <a:endParaRPr lang="fr-FR" dirty="0" smtClean="0"/>
          </a:p>
          <a:p>
            <a:r>
              <a:rPr lang="fr-FR" dirty="0" smtClean="0"/>
              <a:t>API et SDK</a:t>
            </a:r>
          </a:p>
          <a:p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Know Your Data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9854-5727-49C5-871A-2A9A28C6ADE3}" type="slidenum">
              <a:rPr lang="fr-FR" sz="1600" smtClean="0"/>
              <a:pPr/>
              <a:t>8</a:t>
            </a:fld>
            <a:endParaRPr lang="fr-FR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484784"/>
            <a:ext cx="3232579" cy="4142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/>
              <a:t>Londres dimanche en </a:t>
            </a:r>
            <a:r>
              <a:rPr lang="fr-FR" b="1" i="1" dirty="0" smtClean="0"/>
              <a:t>upload </a:t>
            </a:r>
            <a:r>
              <a:rPr lang="fr-FR" b="1" dirty="0" smtClean="0"/>
              <a:t>de 10Mo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Analyse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9854-5727-49C5-871A-2A9A28C6ADE3}" type="slidenum">
              <a:rPr lang="fr-FR" sz="1600" smtClean="0"/>
              <a:pPr/>
              <a:t>9</a:t>
            </a:fld>
            <a:endParaRPr lang="fr-FR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" y="2179290"/>
            <a:ext cx="89154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728</TotalTime>
  <Words>290</Words>
  <Application>Microsoft Office PowerPoint</Application>
  <PresentationFormat>Affichage à l'écran (4:3)</PresentationFormat>
  <Paragraphs>138</Paragraphs>
  <Slides>14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Rotonde</vt:lpstr>
      <vt:lpstr>Outil de modélisation de performances des migrations de données inter-cloud</vt:lpstr>
      <vt:lpstr>Sommaire</vt:lpstr>
      <vt:lpstr>Introduction</vt:lpstr>
      <vt:lpstr>Environnement</vt:lpstr>
      <vt:lpstr>État de l’art</vt:lpstr>
      <vt:lpstr>Know Your Data</vt:lpstr>
      <vt:lpstr>Know Your Data</vt:lpstr>
      <vt:lpstr>Know Your Data</vt:lpstr>
      <vt:lpstr>Analyse</vt:lpstr>
      <vt:lpstr>Analyse</vt:lpstr>
      <vt:lpstr>Analyse</vt:lpstr>
      <vt:lpstr>Bilan</vt:lpstr>
      <vt:lpstr>Conclusion</vt:lpstr>
      <vt:lpstr>Merci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Cheepheep</dc:creator>
  <cp:lastModifiedBy>Cheepheep</cp:lastModifiedBy>
  <cp:revision>70</cp:revision>
  <dcterms:created xsi:type="dcterms:W3CDTF">2015-02-23T13:26:59Z</dcterms:created>
  <dcterms:modified xsi:type="dcterms:W3CDTF">2015-02-26T14:07:27Z</dcterms:modified>
</cp:coreProperties>
</file>