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61" r:id="rId5"/>
    <p:sldId id="259" r:id="rId6"/>
    <p:sldId id="263" r:id="rId7"/>
    <p:sldId id="264" r:id="rId8"/>
    <p:sldId id="262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863" autoAdjust="0"/>
  </p:normalViewPr>
  <p:slideViewPr>
    <p:cSldViewPr snapToGrid="0">
      <p:cViewPr>
        <p:scale>
          <a:sx n="100" d="100"/>
          <a:sy n="100" d="100"/>
        </p:scale>
        <p:origin x="42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CD8A897-AB9D-45DE-8008-15E13D6D1D71}" type="datetimeFigureOut">
              <a:rPr lang="tr-TR" smtClean="0"/>
              <a:t>3.06.2024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F954-F04B-48AF-AB34-37EE09DEC261}" type="slidenum">
              <a:rPr lang="tr-TR" smtClean="0"/>
              <a:t>‹#›</a:t>
            </a:fld>
            <a:endParaRPr lang="tr-TR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85866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8A897-AB9D-45DE-8008-15E13D6D1D71}" type="datetimeFigureOut">
              <a:rPr lang="tr-TR" smtClean="0"/>
              <a:t>3.06.2024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F954-F04B-48AF-AB34-37EE09DEC26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662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8A897-AB9D-45DE-8008-15E13D6D1D71}" type="datetimeFigureOut">
              <a:rPr lang="tr-TR" smtClean="0"/>
              <a:t>3.06.2024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F954-F04B-48AF-AB34-37EE09DEC261}" type="slidenum">
              <a:rPr lang="tr-TR" smtClean="0"/>
              <a:t>‹#›</a:t>
            </a:fld>
            <a:endParaRPr lang="tr-TR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793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8A897-AB9D-45DE-8008-15E13D6D1D71}" type="datetimeFigureOut">
              <a:rPr lang="tr-TR" smtClean="0"/>
              <a:t>3.06.2024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F954-F04B-48AF-AB34-37EE09DEC26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2129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8A897-AB9D-45DE-8008-15E13D6D1D71}" type="datetimeFigureOut">
              <a:rPr lang="tr-TR" smtClean="0"/>
              <a:t>3.06.2024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F954-F04B-48AF-AB34-37EE09DEC261}" type="slidenum">
              <a:rPr lang="tr-TR" smtClean="0"/>
              <a:t>‹#›</a:t>
            </a:fld>
            <a:endParaRPr lang="tr-T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30321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8A897-AB9D-45DE-8008-15E13D6D1D71}" type="datetimeFigureOut">
              <a:rPr lang="tr-TR" smtClean="0"/>
              <a:t>3.06.2024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F954-F04B-48AF-AB34-37EE09DEC26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0398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8A897-AB9D-45DE-8008-15E13D6D1D71}" type="datetimeFigureOut">
              <a:rPr lang="tr-TR" smtClean="0"/>
              <a:t>3.06.2024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F954-F04B-48AF-AB34-37EE09DEC26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89641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8A897-AB9D-45DE-8008-15E13D6D1D71}" type="datetimeFigureOut">
              <a:rPr lang="tr-TR" smtClean="0"/>
              <a:t>3.06.2024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F954-F04B-48AF-AB34-37EE09DEC26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71933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8A897-AB9D-45DE-8008-15E13D6D1D71}" type="datetimeFigureOut">
              <a:rPr lang="tr-TR" smtClean="0"/>
              <a:t>3.06.2024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F954-F04B-48AF-AB34-37EE09DEC26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4571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8A897-AB9D-45DE-8008-15E13D6D1D71}" type="datetimeFigureOut">
              <a:rPr lang="tr-TR" smtClean="0"/>
              <a:t>3.06.2024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F954-F04B-48AF-AB34-37EE09DEC26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9789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8A897-AB9D-45DE-8008-15E13D6D1D71}" type="datetimeFigureOut">
              <a:rPr lang="tr-TR" smtClean="0"/>
              <a:t>3.06.2024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F954-F04B-48AF-AB34-37EE09DEC261}" type="slidenum">
              <a:rPr lang="tr-TR" smtClean="0"/>
              <a:t>‹#›</a:t>
            </a:fld>
            <a:endParaRPr lang="tr-T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742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CD8A897-AB9D-45DE-8008-15E13D6D1D71}" type="datetimeFigureOut">
              <a:rPr lang="tr-TR" smtClean="0"/>
              <a:t>3.06.2024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ED9F954-F04B-48AF-AB34-37EE09DEC261}" type="slidenum">
              <a:rPr lang="tr-TR" smtClean="0"/>
              <a:t>‹#›</a:t>
            </a:fld>
            <a:endParaRPr lang="tr-T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1390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2366682" y="5090117"/>
            <a:ext cx="5862918" cy="1333060"/>
          </a:xfrm>
        </p:spPr>
        <p:txBody>
          <a:bodyPr/>
          <a:lstStyle/>
          <a:p>
            <a:r>
              <a:rPr lang="tr-TR" dirty="0" smtClean="0"/>
              <a:t>Tekstil Stok Takip Mobil Uygulaması Tanıtım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8630770" y="5090117"/>
            <a:ext cx="1837765" cy="1203079"/>
          </a:xfrm>
        </p:spPr>
        <p:txBody>
          <a:bodyPr>
            <a:normAutofit/>
          </a:bodyPr>
          <a:lstStyle/>
          <a:p>
            <a:r>
              <a:rPr lang="tr-TR" sz="2000" b="1" dirty="0" smtClean="0"/>
              <a:t>Nurullah KARA</a:t>
            </a:r>
          </a:p>
          <a:p>
            <a:r>
              <a:rPr lang="tr-TR" sz="2000" b="1" dirty="0" smtClean="0"/>
              <a:t>215541065</a:t>
            </a:r>
          </a:p>
          <a:p>
            <a:r>
              <a:rPr lang="tr-TR" sz="2000" b="1" dirty="0" smtClean="0"/>
              <a:t>3A-Gece</a:t>
            </a:r>
            <a:endParaRPr lang="tr-TR" sz="2000" b="1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265" y="202833"/>
            <a:ext cx="1893165" cy="4053726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2090" y="202833"/>
            <a:ext cx="1920764" cy="4053726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8514" y="202832"/>
            <a:ext cx="1886105" cy="4049897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3802" y="202832"/>
            <a:ext cx="1886843" cy="4049897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8573" y="202831"/>
            <a:ext cx="1892610" cy="404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34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Kullanılan paketler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3187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Metin kutusu 6"/>
          <p:cNvSpPr txBox="1"/>
          <p:nvPr/>
        </p:nvSpPr>
        <p:spPr>
          <a:xfrm>
            <a:off x="88900" y="166568"/>
            <a:ext cx="12014200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tr-TR" sz="19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firebase</a:t>
            </a:r>
            <a:r>
              <a:rPr lang="tr-TR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tr-TR" sz="19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firestore</a:t>
            </a:r>
            <a:r>
              <a:rPr lang="tr-TR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tr-TR" sz="19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 kütüphaneyi projemde </a:t>
            </a:r>
            <a:r>
              <a:rPr lang="tr-TR" sz="19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Firestore</a:t>
            </a:r>
            <a:r>
              <a:rPr lang="tr-TR" sz="19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9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veritabanı</a:t>
            </a:r>
            <a:r>
              <a:rPr lang="tr-TR" sz="19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ile çalışmak için kullandım. Gerçek zamanlı veri tabanı işlemlerini gerçekleştirmek amacıyla kullanılır.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tr-TR" sz="19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react-native-community</a:t>
            </a:r>
            <a:r>
              <a:rPr lang="tr-TR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tr-TR" sz="19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datetimepicker</a:t>
            </a:r>
            <a:r>
              <a:rPr lang="tr-TR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tr-TR" sz="19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 kütüphaneyi projemde tarih ve saat seçicisi eklemek için kullandım. Kullanıcıların tarih ve saat seçimini kolaylaştırmak amacıyla kullanılır.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tr-TR" sz="19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react-navigation</a:t>
            </a:r>
            <a:r>
              <a:rPr lang="tr-TR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tr-TR" sz="19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bottom-tabs</a:t>
            </a:r>
            <a:r>
              <a:rPr lang="tr-TR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tr-TR" sz="19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 kütüphaneyi projemde alt sekme </a:t>
            </a:r>
            <a:r>
              <a:rPr lang="tr-TR" sz="19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navigasyonu</a:t>
            </a:r>
            <a:r>
              <a:rPr lang="tr-TR" sz="19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oluşturmak için kullandım. Uygulamada alt sekme menülerini yönetmek amacıyla kullanılır.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tr-TR" sz="19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fortawesome</a:t>
            </a:r>
            <a:r>
              <a:rPr lang="tr-TR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tr-TR" sz="19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react-native-fontawesome</a:t>
            </a:r>
            <a:r>
              <a:rPr lang="tr-TR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tr-TR" sz="19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 kütüphaneyi projemde </a:t>
            </a:r>
            <a:r>
              <a:rPr lang="tr-TR" sz="19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FontAwesome</a:t>
            </a:r>
            <a:r>
              <a:rPr lang="tr-TR" sz="19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simgelerini kullanmak için kullandım. Uygulamada ikonları göstermek amacıyla kullanılır.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tr-TR" sz="19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fortawesome</a:t>
            </a:r>
            <a:r>
              <a:rPr lang="tr-TR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tr-TR" sz="19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free-solid-svg-icons</a:t>
            </a:r>
            <a:r>
              <a:rPr lang="tr-TR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tr-TR" sz="19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 kütüphaneyi projemde ücretsiz ve katı </a:t>
            </a:r>
            <a:r>
              <a:rPr lang="tr-TR" sz="19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FontAwesome</a:t>
            </a:r>
            <a:r>
              <a:rPr lang="tr-TR" sz="19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SVG ikonları eklemek için kullandım. Uygulamada çeşitli sabit ikonları göstermek amacıyla kullanılır.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tr-TR" sz="19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react-firebase-hooks</a:t>
            </a:r>
            <a:r>
              <a:rPr lang="tr-TR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tr-TR" sz="19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firestore</a:t>
            </a:r>
            <a:r>
              <a:rPr lang="tr-TR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tr-TR" sz="19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 kütüphaneyi projemde </a:t>
            </a:r>
            <a:r>
              <a:rPr lang="tr-TR" sz="19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Firestore</a:t>
            </a:r>
            <a:r>
              <a:rPr lang="tr-TR" sz="19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ile etkileşim kurmak için kolaylık sağlamak amacıyla kullandım. </a:t>
            </a:r>
            <a:r>
              <a:rPr lang="tr-TR" sz="19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Firebase</a:t>
            </a:r>
            <a:r>
              <a:rPr lang="tr-TR" sz="19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9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Firestore</a:t>
            </a:r>
            <a:r>
              <a:rPr lang="tr-TR" sz="19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ile reaktif veri çekme ve güncelleme işlemlerini basitleştirmek için kullanılır.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tr-TR" sz="19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react-navigation</a:t>
            </a:r>
            <a:r>
              <a:rPr lang="tr-TR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tr-TR" sz="19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native</a:t>
            </a:r>
            <a:r>
              <a:rPr lang="tr-TR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tr-TR" sz="19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 kütüphaneyi projemde </a:t>
            </a:r>
            <a:r>
              <a:rPr lang="tr-TR" sz="19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tr-TR" sz="19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9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Navigation</a:t>
            </a:r>
            <a:r>
              <a:rPr lang="tr-TR" sz="19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yapılandırmasını başlatmak için kullandım. Uygulamada </a:t>
            </a:r>
            <a:r>
              <a:rPr lang="tr-TR" sz="19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navigasyon</a:t>
            </a:r>
            <a:r>
              <a:rPr lang="tr-TR" sz="19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işlemlerini yönetmek amacıyla kullanılır.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tr-TR" sz="19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react-navigation</a:t>
            </a:r>
            <a:r>
              <a:rPr lang="tr-TR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tr-TR" sz="19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tr-TR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tr-TR" sz="19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 kütüphaneyi projemde yığın tabanlı </a:t>
            </a:r>
            <a:r>
              <a:rPr lang="tr-TR" sz="19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navigasyon</a:t>
            </a:r>
            <a:r>
              <a:rPr lang="tr-TR" sz="19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oluşturmak için kullandım. Ekranlar arasında yığın (</a:t>
            </a:r>
            <a:r>
              <a:rPr lang="tr-TR" sz="19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tr-TR" sz="19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yapısını kullanarak geçişler yapmak amacıyla kullanılır.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tr-TR" sz="19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firebase</a:t>
            </a:r>
            <a:r>
              <a:rPr lang="tr-TR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tr-TR" sz="19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tr-TR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tr-TR" sz="19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 kütüphaneyi projemde </a:t>
            </a:r>
            <a:r>
              <a:rPr lang="tr-TR" sz="19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Firebase</a:t>
            </a:r>
            <a:r>
              <a:rPr lang="tr-TR" sz="19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uygulamasını başlatmak için kullandım. </a:t>
            </a:r>
            <a:r>
              <a:rPr lang="tr-TR" sz="19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Firebase</a:t>
            </a:r>
            <a:r>
              <a:rPr lang="tr-TR" sz="19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hizmetlerini kullanabilmek için temel yapılandırmayı sağlamak amacıyla kullanılır.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tr-TR" sz="19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firebase</a:t>
            </a:r>
            <a:r>
              <a:rPr lang="tr-TR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tr-TR" sz="19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</a:t>
            </a:r>
            <a:r>
              <a:rPr lang="tr-TR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tr-TR" sz="19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 kütüphaneyi projemde kullanıcı kimlik doğrulama işlemlerini gerçekleştirmek için kullandım. </a:t>
            </a:r>
            <a:r>
              <a:rPr lang="tr-TR" sz="19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Firebase</a:t>
            </a:r>
            <a:r>
              <a:rPr lang="tr-TR" sz="19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9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</a:t>
            </a:r>
            <a:r>
              <a:rPr lang="tr-TR" sz="19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hizmetlerini kullanarak kullanıcı giriş ve kayıt işlemlerini yönetmek amacıyla kullanılır.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tr-TR" sz="19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react-native-async-storage</a:t>
            </a:r>
            <a:r>
              <a:rPr lang="tr-TR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tr-TR" sz="19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async-storage</a:t>
            </a:r>
            <a:r>
              <a:rPr lang="tr-TR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tr-TR" sz="19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 kütüphaneyi projemde cihazda kalıcı veri depolamak için kullandım. Uygulamada küçük verileri kalıcı olarak saklamak amacıyla kullanılır.</a:t>
            </a:r>
            <a:endParaRPr lang="tr-TR" sz="19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79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GERÇEKLEŞTİRİLEN YÖNLER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8032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endParaRPr lang="tr-TR" dirty="0" smtClean="0"/>
          </a:p>
        </p:txBody>
      </p:sp>
      <p:sp>
        <p:nvSpPr>
          <p:cNvPr id="6" name="Metin kutusu 5"/>
          <p:cNvSpPr txBox="1"/>
          <p:nvPr/>
        </p:nvSpPr>
        <p:spPr>
          <a:xfrm>
            <a:off x="742950" y="2413337"/>
            <a:ext cx="54546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tr-TR" dirty="0" smtClean="0"/>
              <a:t>Kullanıcı Girişi ve Doğrulamasını </a:t>
            </a:r>
            <a:r>
              <a:rPr lang="tr-TR" dirty="0" err="1" smtClean="0"/>
              <a:t>Firebase</a:t>
            </a:r>
            <a:r>
              <a:rPr lang="tr-TR" dirty="0" smtClean="0"/>
              <a:t> ile yaptım.</a:t>
            </a:r>
          </a:p>
          <a:p>
            <a:pPr marL="342900" indent="-342900">
              <a:buFont typeface="+mj-lt"/>
              <a:buAutoNum type="arabicPeriod"/>
            </a:pPr>
            <a:r>
              <a:rPr lang="tr-TR" dirty="0" smtClean="0"/>
              <a:t>Personel ve Ürünleri </a:t>
            </a:r>
            <a:r>
              <a:rPr lang="tr-TR" dirty="0" err="1" smtClean="0"/>
              <a:t>Firestore</a:t>
            </a:r>
            <a:r>
              <a:rPr lang="tr-TR" dirty="0" smtClean="0"/>
              <a:t> ile tuttum.</a:t>
            </a:r>
          </a:p>
          <a:p>
            <a:pPr marL="342900" indent="-342900">
              <a:buFont typeface="+mj-lt"/>
              <a:buAutoNum type="arabicPeriod"/>
            </a:pPr>
            <a:r>
              <a:rPr lang="tr-TR" dirty="0" smtClean="0"/>
              <a:t>Kayıt ve Şifremi Unuttum ekranlarını yaptım.</a:t>
            </a:r>
          </a:p>
          <a:p>
            <a:pPr marL="342900" indent="-342900">
              <a:buFont typeface="+mj-lt"/>
              <a:buAutoNum type="arabicPeriod"/>
            </a:pPr>
            <a:r>
              <a:rPr lang="tr-TR" dirty="0" smtClean="0"/>
              <a:t>Ürün tarihlerini ve miktarlarını tutup takibini kolaylaştırdım.</a:t>
            </a:r>
          </a:p>
          <a:p>
            <a:pPr marL="342900" indent="-342900">
              <a:buFont typeface="+mj-lt"/>
              <a:buAutoNum type="arabicPeriod"/>
            </a:pPr>
            <a:r>
              <a:rPr lang="tr-TR" dirty="0" smtClean="0"/>
              <a:t>Personel Bilgilerini tutup takibini kolaylaştırdım.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809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gERÇEKleştirilemeyen</a:t>
            </a:r>
            <a:r>
              <a:rPr lang="tr-TR" dirty="0" smtClean="0"/>
              <a:t> yönler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629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-44450" y="0"/>
            <a:ext cx="12192000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r-TR" dirty="0" smtClean="0"/>
          </a:p>
        </p:txBody>
      </p:sp>
      <p:sp>
        <p:nvSpPr>
          <p:cNvPr id="6" name="Metin kutusu 5"/>
          <p:cNvSpPr txBox="1"/>
          <p:nvPr/>
        </p:nvSpPr>
        <p:spPr>
          <a:xfrm>
            <a:off x="704850" y="2274838"/>
            <a:ext cx="47942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tr-TR" dirty="0" err="1" smtClean="0"/>
              <a:t>Raparolama</a:t>
            </a:r>
            <a:r>
              <a:rPr lang="tr-TR" dirty="0" smtClean="0"/>
              <a:t> kısmını yapamadım</a:t>
            </a:r>
          </a:p>
          <a:p>
            <a:pPr marL="342900" indent="-342900">
              <a:buFont typeface="+mj-lt"/>
              <a:buAutoNum type="arabicPeriod"/>
            </a:pPr>
            <a:r>
              <a:rPr lang="tr-TR" dirty="0" smtClean="0"/>
              <a:t>Personel ve Ürünler için daha çok bilgi tutmayı hedefliyordum daha az ve basit oldu.</a:t>
            </a:r>
          </a:p>
          <a:p>
            <a:pPr marL="342900" indent="-342900">
              <a:buFont typeface="+mj-lt"/>
              <a:buAutoNum type="arabicPeriod"/>
            </a:pPr>
            <a:r>
              <a:rPr lang="tr-TR" dirty="0" smtClean="0"/>
              <a:t>Personel takibi yapımını işe giriş ve çıkış şeklinde yapmayı hedefliyordum.</a:t>
            </a:r>
          </a:p>
          <a:p>
            <a:pPr marL="342900" indent="-342900">
              <a:buFont typeface="+mj-lt"/>
              <a:buAutoNum type="arabicPeriod"/>
            </a:pPr>
            <a:r>
              <a:rPr lang="tr-TR" dirty="0" smtClean="0"/>
              <a:t>Analiz ile yol akışı çıkarmayı hedefliyordum.</a:t>
            </a:r>
          </a:p>
          <a:p>
            <a:pPr marL="342900" indent="-342900">
              <a:buFont typeface="+mj-lt"/>
              <a:buAutoNum type="arabicPeriod"/>
            </a:pPr>
            <a:r>
              <a:rPr lang="tr-TR" dirty="0" smtClean="0"/>
              <a:t>Personel için ayrı bir panel eklemeyi hedefliyordum.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5589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541370" y="1660561"/>
            <a:ext cx="110113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6000" b="1" dirty="0" smtClean="0"/>
              <a:t>DİNLEDİĞİNİZ İÇİN TEŞEKKÜRLER</a:t>
            </a:r>
            <a:endParaRPr lang="tr-TR" sz="6000" b="1" dirty="0"/>
          </a:p>
        </p:txBody>
      </p:sp>
      <p:sp>
        <p:nvSpPr>
          <p:cNvPr id="4" name="Metin kutusu 3"/>
          <p:cNvSpPr txBox="1"/>
          <p:nvPr/>
        </p:nvSpPr>
        <p:spPr>
          <a:xfrm>
            <a:off x="3979009" y="4040841"/>
            <a:ext cx="413606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3200" dirty="0" smtClean="0"/>
              <a:t>Nurullah KARA</a:t>
            </a:r>
          </a:p>
          <a:p>
            <a:pPr algn="ctr"/>
            <a:r>
              <a:rPr lang="tr-TR" sz="3200" dirty="0" smtClean="0"/>
              <a:t>215541065</a:t>
            </a:r>
          </a:p>
          <a:p>
            <a:pPr algn="ctr"/>
            <a:r>
              <a:rPr lang="tr-TR" sz="3200" dirty="0" smtClean="0"/>
              <a:t>3. SINIF GECE-A ŞUBESİ</a:t>
            </a:r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318100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ntegral">
  <a:themeElements>
    <a:clrScheme name="E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E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70</TotalTime>
  <Words>350</Words>
  <Application>Microsoft Office PowerPoint</Application>
  <PresentationFormat>Geniş ekran</PresentationFormat>
  <Paragraphs>32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4" baseType="lpstr">
      <vt:lpstr>Arial</vt:lpstr>
      <vt:lpstr>Times New Roman</vt:lpstr>
      <vt:lpstr>Tw Cen MT</vt:lpstr>
      <vt:lpstr>Tw Cen MT Condensed</vt:lpstr>
      <vt:lpstr>Wingdings 3</vt:lpstr>
      <vt:lpstr>Entegral</vt:lpstr>
      <vt:lpstr>Tekstil Stok Takip Mobil Uygulaması Tanıtım</vt:lpstr>
      <vt:lpstr>Kullanılan paketler</vt:lpstr>
      <vt:lpstr>PowerPoint Sunusu</vt:lpstr>
      <vt:lpstr>GERÇEKLEŞTİRİLEN YÖNLER</vt:lpstr>
      <vt:lpstr>PowerPoint Sunusu</vt:lpstr>
      <vt:lpstr>gERÇEKleştirilemeyen yönler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Tekstil Stok Takip Mobil Uygulaması Tanıtım</dc:title>
  <dc:creator>Nurullah KARA</dc:creator>
  <cp:lastModifiedBy>Nurullah KARA</cp:lastModifiedBy>
  <cp:revision>8</cp:revision>
  <dcterms:created xsi:type="dcterms:W3CDTF">2024-06-02T21:43:20Z</dcterms:created>
  <dcterms:modified xsi:type="dcterms:W3CDTF">2024-06-02T22:54:10Z</dcterms:modified>
</cp:coreProperties>
</file>