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8464550"/>
  <p:notesSz cx="6858000" cy="9144000"/>
  <p:defaultTextStyle>
    <a:defPPr>
      <a:defRPr lang="en-US"/>
    </a:defPPr>
    <a:lvl1pPr marL="0" algn="l" defTabSz="957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755" algn="l" defTabSz="957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633" algn="l" defTabSz="957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020" algn="l" defTabSz="957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4008" y="-1182"/>
      </p:cViewPr>
      <p:guideLst>
        <p:guide orient="horz" pos="2667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629497"/>
            <a:ext cx="5829300" cy="18143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4796579"/>
            <a:ext cx="4800601" cy="21631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3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1" y="338975"/>
            <a:ext cx="1543049" cy="72222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38975"/>
            <a:ext cx="4514849" cy="72222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439259"/>
            <a:ext cx="5829300" cy="168115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587638"/>
            <a:ext cx="5829300" cy="1851620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8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3663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3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26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1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0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4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1975063"/>
            <a:ext cx="3028949" cy="5586212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1" y="1975063"/>
            <a:ext cx="3028949" cy="5586212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0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894728"/>
            <a:ext cx="3030141" cy="78963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78" indent="0">
              <a:buNone/>
              <a:defRPr sz="2100" b="1"/>
            </a:lvl2pPr>
            <a:lvl3pPr marL="957755" indent="0">
              <a:buNone/>
              <a:defRPr sz="1800" b="1"/>
            </a:lvl3pPr>
            <a:lvl4pPr marL="1436633" indent="0">
              <a:buNone/>
              <a:defRPr sz="1600" b="1"/>
            </a:lvl4pPr>
            <a:lvl5pPr marL="1915510" indent="0">
              <a:buNone/>
              <a:defRPr sz="1600" b="1"/>
            </a:lvl5pPr>
            <a:lvl6pPr marL="2394388" indent="0">
              <a:buNone/>
              <a:defRPr sz="1600" b="1"/>
            </a:lvl6pPr>
            <a:lvl7pPr marL="2873265" indent="0">
              <a:buNone/>
              <a:defRPr sz="1600" b="1"/>
            </a:lvl7pPr>
            <a:lvl8pPr marL="3352143" indent="0">
              <a:buNone/>
              <a:defRPr sz="1600" b="1"/>
            </a:lvl8pPr>
            <a:lvl9pPr marL="38310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684359"/>
            <a:ext cx="3030141" cy="487691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1894728"/>
            <a:ext cx="3031331" cy="78963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78" indent="0">
              <a:buNone/>
              <a:defRPr sz="2100" b="1"/>
            </a:lvl2pPr>
            <a:lvl3pPr marL="957755" indent="0">
              <a:buNone/>
              <a:defRPr sz="1800" b="1"/>
            </a:lvl3pPr>
            <a:lvl4pPr marL="1436633" indent="0">
              <a:buNone/>
              <a:defRPr sz="1600" b="1"/>
            </a:lvl4pPr>
            <a:lvl5pPr marL="1915510" indent="0">
              <a:buNone/>
              <a:defRPr sz="1600" b="1"/>
            </a:lvl5pPr>
            <a:lvl6pPr marL="2394388" indent="0">
              <a:buNone/>
              <a:defRPr sz="1600" b="1"/>
            </a:lvl6pPr>
            <a:lvl7pPr marL="2873265" indent="0">
              <a:buNone/>
              <a:defRPr sz="1600" b="1"/>
            </a:lvl7pPr>
            <a:lvl8pPr marL="3352143" indent="0">
              <a:buNone/>
              <a:defRPr sz="1600" b="1"/>
            </a:lvl8pPr>
            <a:lvl9pPr marL="38310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2684359"/>
            <a:ext cx="3031331" cy="487691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0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37015"/>
            <a:ext cx="2256235" cy="143427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37016"/>
            <a:ext cx="3833812" cy="7224259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771287"/>
            <a:ext cx="2256235" cy="5789988"/>
          </a:xfrm>
        </p:spPr>
        <p:txBody>
          <a:bodyPr/>
          <a:lstStyle>
            <a:lvl1pPr marL="0" indent="0">
              <a:buNone/>
              <a:defRPr sz="1500"/>
            </a:lvl1pPr>
            <a:lvl2pPr marL="478878" indent="0">
              <a:buNone/>
              <a:defRPr sz="1300"/>
            </a:lvl2pPr>
            <a:lvl3pPr marL="957755" indent="0">
              <a:buNone/>
              <a:defRPr sz="1000"/>
            </a:lvl3pPr>
            <a:lvl4pPr marL="1436633" indent="0">
              <a:buNone/>
              <a:defRPr sz="1000"/>
            </a:lvl4pPr>
            <a:lvl5pPr marL="1915510" indent="0">
              <a:buNone/>
              <a:defRPr sz="1000"/>
            </a:lvl5pPr>
            <a:lvl6pPr marL="2394388" indent="0">
              <a:buNone/>
              <a:defRPr sz="1000"/>
            </a:lvl6pPr>
            <a:lvl7pPr marL="2873265" indent="0">
              <a:buNone/>
              <a:defRPr sz="1000"/>
            </a:lvl7pPr>
            <a:lvl8pPr marL="3352143" indent="0">
              <a:buNone/>
              <a:defRPr sz="1000"/>
            </a:lvl8pPr>
            <a:lvl9pPr marL="383102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5925186"/>
            <a:ext cx="4114800" cy="69950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756324"/>
            <a:ext cx="4114800" cy="5078730"/>
          </a:xfrm>
        </p:spPr>
        <p:txBody>
          <a:bodyPr/>
          <a:lstStyle>
            <a:lvl1pPr marL="0" indent="0">
              <a:buNone/>
              <a:defRPr sz="3300"/>
            </a:lvl1pPr>
            <a:lvl2pPr marL="478878" indent="0">
              <a:buNone/>
              <a:defRPr sz="3000"/>
            </a:lvl2pPr>
            <a:lvl3pPr marL="957755" indent="0">
              <a:buNone/>
              <a:defRPr sz="2500"/>
            </a:lvl3pPr>
            <a:lvl4pPr marL="1436633" indent="0">
              <a:buNone/>
              <a:defRPr sz="2100"/>
            </a:lvl4pPr>
            <a:lvl5pPr marL="1915510" indent="0">
              <a:buNone/>
              <a:defRPr sz="2100"/>
            </a:lvl5pPr>
            <a:lvl6pPr marL="2394388" indent="0">
              <a:buNone/>
              <a:defRPr sz="2100"/>
            </a:lvl6pPr>
            <a:lvl7pPr marL="2873265" indent="0">
              <a:buNone/>
              <a:defRPr sz="2100"/>
            </a:lvl7pPr>
            <a:lvl8pPr marL="3352143" indent="0">
              <a:buNone/>
              <a:defRPr sz="2100"/>
            </a:lvl8pPr>
            <a:lvl9pPr marL="3831020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6624687"/>
            <a:ext cx="4114800" cy="993408"/>
          </a:xfrm>
        </p:spPr>
        <p:txBody>
          <a:bodyPr/>
          <a:lstStyle>
            <a:lvl1pPr marL="0" indent="0">
              <a:buNone/>
              <a:defRPr sz="1500"/>
            </a:lvl1pPr>
            <a:lvl2pPr marL="478878" indent="0">
              <a:buNone/>
              <a:defRPr sz="1300"/>
            </a:lvl2pPr>
            <a:lvl3pPr marL="957755" indent="0">
              <a:buNone/>
              <a:defRPr sz="1000"/>
            </a:lvl3pPr>
            <a:lvl4pPr marL="1436633" indent="0">
              <a:buNone/>
              <a:defRPr sz="1000"/>
            </a:lvl4pPr>
            <a:lvl5pPr marL="1915510" indent="0">
              <a:buNone/>
              <a:defRPr sz="1000"/>
            </a:lvl5pPr>
            <a:lvl6pPr marL="2394388" indent="0">
              <a:buNone/>
              <a:defRPr sz="1000"/>
            </a:lvl6pPr>
            <a:lvl7pPr marL="2873265" indent="0">
              <a:buNone/>
              <a:defRPr sz="1000"/>
            </a:lvl7pPr>
            <a:lvl8pPr marL="3352143" indent="0">
              <a:buNone/>
              <a:defRPr sz="1000"/>
            </a:lvl8pPr>
            <a:lvl9pPr marL="383102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0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2" y="338976"/>
            <a:ext cx="6172200" cy="1410759"/>
          </a:xfrm>
          <a:prstGeom prst="rect">
            <a:avLst/>
          </a:prstGeom>
        </p:spPr>
        <p:txBody>
          <a:bodyPr vert="horz" lIns="95776" tIns="47889" rIns="95776" bIns="478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975063"/>
            <a:ext cx="6172200" cy="5586212"/>
          </a:xfrm>
          <a:prstGeom prst="rect">
            <a:avLst/>
          </a:prstGeom>
        </p:spPr>
        <p:txBody>
          <a:bodyPr vert="horz" lIns="95776" tIns="47889" rIns="95776" bIns="478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1" y="7845385"/>
            <a:ext cx="1600201" cy="450659"/>
          </a:xfrm>
          <a:prstGeom prst="rect">
            <a:avLst/>
          </a:prstGeom>
        </p:spPr>
        <p:txBody>
          <a:bodyPr vert="horz" lIns="95776" tIns="47889" rIns="95776" bIns="4788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2" y="7845385"/>
            <a:ext cx="2171700" cy="450659"/>
          </a:xfrm>
          <a:prstGeom prst="rect">
            <a:avLst/>
          </a:prstGeom>
        </p:spPr>
        <p:txBody>
          <a:bodyPr vert="horz" lIns="95776" tIns="47889" rIns="95776" bIns="4788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2" y="7845385"/>
            <a:ext cx="1600201" cy="450659"/>
          </a:xfrm>
          <a:prstGeom prst="rect">
            <a:avLst/>
          </a:prstGeom>
        </p:spPr>
        <p:txBody>
          <a:bodyPr vert="horz" lIns="95776" tIns="47889" rIns="95776" bIns="4788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75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59" indent="-359159" algn="l" defTabSz="95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177" indent="-299299" algn="l" defTabSz="95775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195" indent="-239440" algn="l" defTabSz="95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072" indent="-239440" algn="l" defTabSz="9577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950" indent="-239440" algn="l" defTabSz="957755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827" indent="-239440" algn="l" defTabSz="95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705" indent="-239440" algn="l" defTabSz="95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582" indent="-239440" algn="l" defTabSz="95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460" indent="-239440" algn="l" defTabSz="95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78" algn="l" defTabSz="957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55" algn="l" defTabSz="957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33" algn="l" defTabSz="957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10" algn="l" defTabSz="957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388" algn="l" defTabSz="957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265" algn="l" defTabSz="957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143" algn="l" defTabSz="957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020" algn="l" defTabSz="957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16051"/>
            <a:ext cx="6858000" cy="751702"/>
          </a:xfrm>
          <a:prstGeom prst="rect">
            <a:avLst/>
          </a:prstGeom>
          <a:noFill/>
        </p:spPr>
        <p:txBody>
          <a:bodyPr wrap="square" lIns="150071" tIns="75036" rIns="150071" bIns="75036">
            <a:spAutoFit/>
          </a:bodyPr>
          <a:lstStyle/>
          <a:p>
            <a:pPr algn="ctr"/>
            <a:r>
              <a:rPr lang="en-US" sz="39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G</a:t>
            </a:r>
            <a:r>
              <a:rPr lang="en-US" sz="39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u</a:t>
            </a:r>
            <a:r>
              <a:rPr lang="en-US" sz="39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it</a:t>
            </a:r>
            <a:r>
              <a:rPr lang="en-US" sz="39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a</a:t>
            </a:r>
            <a:r>
              <a:rPr lang="en-US" sz="39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R</a:t>
            </a:r>
            <a:r>
              <a:rPr lang="en-US" sz="3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9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Bookdown</a:t>
            </a:r>
            <a:endParaRPr lang="en-US" sz="39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342647"/>
            <a:ext cx="6858000" cy="551647"/>
          </a:xfrm>
          <a:prstGeom prst="rect">
            <a:avLst/>
          </a:prstGeom>
          <a:noFill/>
        </p:spPr>
        <p:txBody>
          <a:bodyPr wrap="square" lIns="150071" tIns="75036" rIns="150071" bIns="75036">
            <a:spAutoFit/>
          </a:bodyPr>
          <a:lstStyle/>
          <a:p>
            <a:pPr algn="ctr"/>
            <a:r>
              <a:rPr lang="en-US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Peng Zhao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33242" y="4664323"/>
            <a:ext cx="3330297" cy="2134086"/>
            <a:chOff x="1833242" y="5429345"/>
            <a:chExt cx="3330297" cy="1513080"/>
          </a:xfrm>
        </p:grpSpPr>
        <p:pic>
          <p:nvPicPr>
            <p:cNvPr id="1026" name="Picture 2" descr="D:\googledrive\2017_bdguitar\images\razworksR-sg-perspectiv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3242" y="5429345"/>
              <a:ext cx="3330297" cy="151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D:\googledrive\2017_bdguitar\images\razworksR-sg-perspective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48" t="31288" r="24613" b="23831"/>
            <a:stretch/>
          </p:blipFill>
          <p:spPr bwMode="auto">
            <a:xfrm>
              <a:off x="3163616" y="5902768"/>
              <a:ext cx="1180232" cy="67907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566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Peng</dc:creator>
  <cp:lastModifiedBy>Zhao, Peng</cp:lastModifiedBy>
  <cp:revision>6</cp:revision>
  <dcterms:created xsi:type="dcterms:W3CDTF">2017-03-17T13:55:28Z</dcterms:created>
  <dcterms:modified xsi:type="dcterms:W3CDTF">2017-05-08T07:25:09Z</dcterms:modified>
</cp:coreProperties>
</file>