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Alternate Process 3"/>
          <p:cNvSpPr/>
          <p:nvPr/>
        </p:nvSpPr>
        <p:spPr>
          <a:xfrm>
            <a:off x="478790" y="2625090"/>
            <a:ext cx="1543050" cy="9201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文本数据</a:t>
            </a:r>
            <a:endParaRPr lang="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001010" y="2625090"/>
            <a:ext cx="1543050" cy="9201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文本摘要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21840" y="2909570"/>
            <a:ext cx="97917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523230" y="2624455"/>
            <a:ext cx="1543050" cy="9201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文本三元组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44060" y="2910205"/>
            <a:ext cx="97917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9331960" y="2624455"/>
            <a:ext cx="1543050" cy="92011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核心事件库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Minus 10"/>
          <p:cNvSpPr/>
          <p:nvPr/>
        </p:nvSpPr>
        <p:spPr>
          <a:xfrm>
            <a:off x="6658610" y="2580005"/>
            <a:ext cx="3088005" cy="101155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7504430" y="4493260"/>
            <a:ext cx="1543050" cy="92011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排序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8059420" y="3214370"/>
            <a:ext cx="433070" cy="1278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2211705" y="694690"/>
            <a:ext cx="1543050" cy="9201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topic.py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17775" y="1614805"/>
            <a:ext cx="483235" cy="1389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4140200" y="694690"/>
            <a:ext cx="2713355" cy="9201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triple_extraction.py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16830" y="1651000"/>
            <a:ext cx="406400" cy="1353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7238365" y="694690"/>
            <a:ext cx="2508250" cy="9201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triples_compare.py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1" idx="3"/>
          </p:cNvCxnSpPr>
          <p:nvPr/>
        </p:nvCxnSpPr>
        <p:spPr>
          <a:xfrm flipH="1">
            <a:off x="8202930" y="1614805"/>
            <a:ext cx="289560" cy="1351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lxl</dc:creator>
  <cp:lastModifiedBy>Liuxl</cp:lastModifiedBy>
  <cp:revision>2</cp:revision>
  <dcterms:created xsi:type="dcterms:W3CDTF">2019-11-05T07:00:28Z</dcterms:created>
  <dcterms:modified xsi:type="dcterms:W3CDTF">2019-11-05T07:00:28Z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