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74666-0605-43AB-B496-90EA22373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B1DA82-4BDB-4F6A-B045-8319AF835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271A0-759F-4337-A5C5-A3C1B2B6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401F-F892-4298-B2E2-0A53B0D6A73B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D8E2F-5E53-4F2E-9F9F-809AECB6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7A32B-5723-42CD-96F9-E79AD022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D12-5399-4702-80F0-CE0B1D276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9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247F6-C3A2-4D5C-B24E-DADDB78C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FD1FC0-82E1-4C28-BAE3-351A676D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5DE98-2519-4BDD-9E7F-8ECE4429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401F-F892-4298-B2E2-0A53B0D6A73B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68166-F70A-4824-8E96-F5ED2076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65329-A97A-4EEB-8DB9-70D89B56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D12-5399-4702-80F0-CE0B1D276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06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E152F6-B03E-422B-85C3-12DECDAED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FD7ACC-0090-4933-8F8C-6211DC209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38A995-C05D-4374-A0CB-EAD3A575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401F-F892-4298-B2E2-0A53B0D6A73B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3A6354-0AD6-486C-B584-875AABA8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CFE7C-5977-4E87-B2EE-AE072E8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D12-5399-4702-80F0-CE0B1D276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80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A228A-DDED-4B52-A59E-74D1B016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836F00-B4C5-4738-9574-51B6422BF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376B1-0E78-440C-8B8D-5E482B7D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401F-F892-4298-B2E2-0A53B0D6A73B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8D491-745E-4332-AEC5-DF4757AC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88443-50A3-4696-84CD-5597D698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D12-5399-4702-80F0-CE0B1D276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1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1BD77-1CAE-4BA3-8A0D-86D4AFEA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9CD199-F7A2-47F8-9643-713CE3BFB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BE181-3509-4951-A11B-D35A557F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401F-F892-4298-B2E2-0A53B0D6A73B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39CD2-73EF-457A-9F38-E64597BF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B22AF-FC2B-4D1E-97DD-3220327B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D12-5399-4702-80F0-CE0B1D276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3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7277E-B4F1-46BE-800F-62800721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ADE75-7F51-486F-B55E-ABD512176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859FCD-BD0F-4FBA-AD0B-1FB6DAFB1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57543C-F79F-481B-81DD-27050745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401F-F892-4298-B2E2-0A53B0D6A73B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B661AF-9F29-4BF3-A54F-5ADAE2DD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C57EB5-01E3-472C-AA8D-DACC58B1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D12-5399-4702-80F0-CE0B1D276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30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DA1BD-FA9B-47CA-B68F-4C8E685B9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916BA9-91DF-4B3A-B529-4F29839D7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DA2AF-08C8-48A5-B30D-AC852BF43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23B9AF-E6ED-41C3-998F-2966A307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726F7B-0922-4867-AA25-42BAD81FF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89C9C2-E2F6-4AF4-9E53-C1806B0E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401F-F892-4298-B2E2-0A53B0D6A73B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845FC3-80AE-41CD-BBFF-8ED960BB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45780A-B187-4301-AE5E-191C44DE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D12-5399-4702-80F0-CE0B1D276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13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8D1FC-6381-49A6-98F1-79F46215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84E3EE-92E5-4C5E-A4AA-30DDEB4F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401F-F892-4298-B2E2-0A53B0D6A73B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BB6E14-E787-4D3A-86CF-66347466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D1D7AC-173C-4B35-B7D3-B05B16CE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D12-5399-4702-80F0-CE0B1D276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67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D8262-020F-44F6-9077-E99588B2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401F-F892-4298-B2E2-0A53B0D6A73B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EB1EFB-15FA-48B7-8067-0E358083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375A1-383A-45C7-9914-D7F0AAD1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D12-5399-4702-80F0-CE0B1D276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18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592B8-3222-4482-9ADF-6142B7C0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B859A-2222-4537-9427-1E1DFAF1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1339E5-F0C8-4459-BCB5-BA0AA5C9F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C9947-8629-4AA7-A333-272489D3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401F-F892-4298-B2E2-0A53B0D6A73B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764E22-EACA-4D1B-AEA1-6D02E3BF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4E33C-7040-4944-B3F5-DF87DF47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D12-5399-4702-80F0-CE0B1D276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1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EACD3-0437-4A90-A14C-D8D5E40C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74D33C-6C75-46C1-BC59-7E7FE0540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8F541F-2972-4499-9A5E-EC265478B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5279D7-76F8-4CAA-A5DE-5FB739D3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401F-F892-4298-B2E2-0A53B0D6A73B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467FFF-2853-47BB-8981-CECD920A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C862D1-E69F-437D-9557-C114DC2C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D12-5399-4702-80F0-CE0B1D276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96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95EA4D-E05E-4EC8-ABB4-4315AE05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3F8E22-C490-49A3-A6A7-D06266962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F58B6-BBDF-46B5-B18D-A4F7EAFCB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1401F-F892-4298-B2E2-0A53B0D6A73B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B46A9-9F10-4343-B629-FED7164E8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AA238-B980-44B1-B10E-E5CD4B2B0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02D12-5399-4702-80F0-CE0B1D276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42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65A5B7A-7BEB-406B-9BF3-6F26E3C0D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8" r="5" b="5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FB165D-DB9D-435D-97C9-B65E40ABF99C}"/>
              </a:ext>
            </a:extLst>
          </p:cNvPr>
          <p:cNvSpPr txBox="1"/>
          <p:nvPr/>
        </p:nvSpPr>
        <p:spPr>
          <a:xfrm>
            <a:off x="950259" y="1004047"/>
            <a:ext cx="367552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Algerian" panose="04020705040A02060702" pitchFamily="82" charset="0"/>
                <a:ea typeface="210 리치망고 B" panose="02020603020101020101" pitchFamily="18" charset="-127"/>
              </a:rPr>
              <a:t>Consult-us</a:t>
            </a:r>
          </a:p>
          <a:p>
            <a:endParaRPr lang="en-US" altLang="ko-KR" sz="4400" dirty="0">
              <a:latin typeface="Algerian" panose="04020705040A02060702" pitchFamily="82" charset="0"/>
              <a:ea typeface="210 리치망고 B" panose="02020603020101020101" pitchFamily="18" charset="-127"/>
            </a:endParaRPr>
          </a:p>
          <a:p>
            <a:pPr algn="ctr"/>
            <a:r>
              <a:rPr lang="en-US" altLang="ko-KR" dirty="0">
                <a:latin typeface="Algerian" panose="04020705040A02060702" pitchFamily="82" charset="0"/>
                <a:ea typeface="210 리치망고 B" panose="02020603020101020101" pitchFamily="18" charset="-127"/>
              </a:rPr>
              <a:t>your consultant</a:t>
            </a:r>
            <a:endParaRPr lang="ko-KR" altLang="en-US" dirty="0">
              <a:latin typeface="Algerian" panose="04020705040A02060702" pitchFamily="82" charset="0"/>
              <a:ea typeface="210 리치망고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63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6626D-9576-4CC3-BDC3-370B289F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7CB0A-25F0-4513-86A1-0380F5A6D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적합한 마케팅 전략의 수립은 성공적인 창업의 필수요소이다</a:t>
            </a:r>
            <a:endParaRPr lang="en-US" altLang="ko-KR" dirty="0"/>
          </a:p>
          <a:p>
            <a:r>
              <a:rPr lang="ko-KR" altLang="en-US" dirty="0"/>
              <a:t>적법한 마케팅에 대한 정보가 없어 소송을 준비하게 되는 경우가 많다</a:t>
            </a:r>
          </a:p>
        </p:txBody>
      </p:sp>
    </p:spTree>
    <p:extLst>
      <p:ext uri="{BB962C8B-B14F-4D97-AF65-F5344CB8AC3E}">
        <p14:creationId xmlns:p14="http://schemas.microsoft.com/office/powerpoint/2010/main" val="691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06A9-96FF-4EAC-A0C4-7F7D13B7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해결책</a:t>
            </a:r>
          </a:p>
        </p:txBody>
      </p:sp>
      <p:pic>
        <p:nvPicPr>
          <p:cNvPr id="5" name="내용 개체 틀 4" descr="그리기이(가) 표시된 사진&#10;&#10;자동 생성된 설명">
            <a:extLst>
              <a:ext uri="{FF2B5EF4-FFF2-40B4-BE49-F238E27FC236}">
                <a16:creationId xmlns:a16="http://schemas.microsoft.com/office/drawing/2014/main" id="{0F822C0D-C6C3-4AEB-9A0C-C7B831D20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697" y="2419747"/>
            <a:ext cx="2552700" cy="2018506"/>
          </a:xfrm>
        </p:spPr>
      </p:pic>
      <p:pic>
        <p:nvPicPr>
          <p:cNvPr id="1026" name="Picture 2" descr="Legal translation challenges">
            <a:extLst>
              <a:ext uri="{FF2B5EF4-FFF2-40B4-BE49-F238E27FC236}">
                <a16:creationId xmlns:a16="http://schemas.microsoft.com/office/drawing/2014/main" id="{517B2142-8A56-457F-8716-C5B58A5A6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2" y="2419747"/>
            <a:ext cx="2552701" cy="201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D32F6-5C29-4B2A-A05D-D93F1C3C8339}"/>
              </a:ext>
            </a:extLst>
          </p:cNvPr>
          <p:cNvSpPr txBox="1"/>
          <p:nvPr/>
        </p:nvSpPr>
        <p:spPr>
          <a:xfrm flipH="1">
            <a:off x="1790697" y="479798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Find your strategy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ED3870-FB55-4548-A66E-70EBEB11C07A}"/>
              </a:ext>
            </a:extLst>
          </p:cNvPr>
          <p:cNvSpPr txBox="1"/>
          <p:nvPr/>
        </p:nvSpPr>
        <p:spPr>
          <a:xfrm>
            <a:off x="7848602" y="4797980"/>
            <a:ext cx="264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Legal support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24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Algerian</vt:lpstr>
      <vt:lpstr>Arial</vt:lpstr>
      <vt:lpstr>Impact</vt:lpstr>
      <vt:lpstr>Office 테마</vt:lpstr>
      <vt:lpstr>PowerPoint 프레젠테이션</vt:lpstr>
      <vt:lpstr>Problem</vt:lpstr>
      <vt:lpstr>해결책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tnghks5692@naver.com</dc:creator>
  <cp:lastModifiedBy>tnghks5692@naver.com</cp:lastModifiedBy>
  <cp:revision>8</cp:revision>
  <dcterms:created xsi:type="dcterms:W3CDTF">2020-11-20T12:41:17Z</dcterms:created>
  <dcterms:modified xsi:type="dcterms:W3CDTF">2020-11-20T12:57:08Z</dcterms:modified>
</cp:coreProperties>
</file>