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DFCF-32F8-E44F-6B97-5BA6CE0DF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802298"/>
            <a:ext cx="10812379" cy="2541431"/>
          </a:xfrm>
        </p:spPr>
        <p:txBody>
          <a:bodyPr/>
          <a:lstStyle/>
          <a:p>
            <a:r>
              <a:rPr lang="en-US" dirty="0"/>
              <a:t>WhatsApp Clone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6A6C6-179F-7BAE-1C71-C5DE4045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168" y="3531204"/>
            <a:ext cx="9946106" cy="177873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Sanjay</a:t>
            </a:r>
            <a:r>
              <a:rPr lang="en-US" dirty="0"/>
              <a:t>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5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7ABB-67DC-C5DD-4C60-04CDD238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6F1A-04C1-9EDA-4617-241C88EF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63958" cy="345061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1: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 responsive design that feels natural on both mobile and desktop.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flexible CSS layout techniques and media queries.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2: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smooth animations for a more engaging experience.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Utilized CSS transition and keyframe animations for message bubbles.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5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B483-A11A-4143-38EA-99853D42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DA968E-9E83-2868-CB14-2BA7B9F1C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75490"/>
            <a:ext cx="1052546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Integration: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 a server and database for real chat functionality.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 multi-user support with login and profile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WebSocket (e.g., Socket.io) for real-time two-way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Multimedia sharing and push notifications. </a:t>
            </a:r>
          </a:p>
        </p:txBody>
      </p:sp>
    </p:spTree>
    <p:extLst>
      <p:ext uri="{BB962C8B-B14F-4D97-AF65-F5344CB8AC3E}">
        <p14:creationId xmlns:p14="http://schemas.microsoft.com/office/powerpoint/2010/main" val="77714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F00-EE42-0731-D6C7-611CC0A0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1BDD-B1F7-218E-3B30-E6444DF0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259158" cy="345061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WhatsApp Clone project demonstrates key front-end development skills.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HTML, CSS, and JavaScript for a smooth, WhatsApp-like chat experience.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foundation for future improvements, including real-time chat and backend integration.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AC25-00B7-1E63-080E-F0DB04F1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F67F09-8784-DC89-89B3-79CBEDB8D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8827" y="2326591"/>
            <a:ext cx="1016399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front-end chat application inspired by WhatsApp, built using HTML, CSS, and JavaScript.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Emulates a basic chat interface and simulates messaging functionality for a single user.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Focuses on clean design, responsive layout, and interactive elements. </a:t>
            </a:r>
          </a:p>
        </p:txBody>
      </p:sp>
    </p:spTree>
    <p:extLst>
      <p:ext uri="{BB962C8B-B14F-4D97-AF65-F5344CB8AC3E}">
        <p14:creationId xmlns:p14="http://schemas.microsoft.com/office/powerpoint/2010/main" val="392205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6FB2-F460-CA35-84AB-F28AE47F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b="1" dirty="0"/>
              <a:t> Goals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0D994C-72B0-2622-2397-A96D0E670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77575"/>
            <a:ext cx="1063591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WhatsApp-inspired user interface.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responsive design principles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compatibility across devices.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basic chat functionality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JavaScript to simulate message sending.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local storage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temporarily save chat data during a session. </a:t>
            </a:r>
          </a:p>
        </p:txBody>
      </p:sp>
    </p:spTree>
    <p:extLst>
      <p:ext uri="{BB962C8B-B14F-4D97-AF65-F5344CB8AC3E}">
        <p14:creationId xmlns:p14="http://schemas.microsoft.com/office/powerpoint/2010/main" val="225500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54DA-4522-9EF2-DAB3-BDFC0A57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8" y="804519"/>
            <a:ext cx="9603275" cy="1049235"/>
          </a:xfrm>
        </p:spPr>
        <p:txBody>
          <a:bodyPr/>
          <a:lstStyle/>
          <a:p>
            <a:r>
              <a:rPr lang="en-US" b="1" dirty="0"/>
              <a:t>Key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61390E-91A6-437C-33E0-87114D76B5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316" y="2221662"/>
            <a:ext cx="1068404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WhatsApp-style layout with a sidebar for contacts and a main chat window.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CSS media queries allow smooth resizing on mobile and desktop.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 Simulation: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type and see messages, creating a realistic chat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Timestamping: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Adds timestamps to simulate real chat functionality.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Animations: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Smooth transitions and animations for sending messages and opening chats. </a:t>
            </a:r>
          </a:p>
        </p:txBody>
      </p:sp>
    </p:spTree>
    <p:extLst>
      <p:ext uri="{BB962C8B-B14F-4D97-AF65-F5344CB8AC3E}">
        <p14:creationId xmlns:p14="http://schemas.microsoft.com/office/powerpoint/2010/main" val="174592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D84A-F237-41F0-86F3-D8E8FB6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523C-7848-30DC-555B-8D2FA5C7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and layout of chat sections, buttons,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Styling and responsiveness, with a color scheme similar to WhatsApp.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user interactions, DOM manipulation for message display, and timestamp functionality.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5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B8AC-AE49-EC06-8C9A-BD3A50EB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20C78-EEED-95D5-6F72-188350E4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Lists contacts or previous chats.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Window: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Displays messages in chat bubbles, similar to WhatsApp.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Input Box: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type messages and send them to the chat window.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9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DD17-D881-BA17-C239-8E462B39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3EA97E-9960-6795-9AB6-C23E20628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71624"/>
            <a:ext cx="1019498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CSS media queries are used to adapt the layout to different screen sizes.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First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the design works smoothly on both desktop and mobile devices. </a:t>
            </a:r>
          </a:p>
        </p:txBody>
      </p:sp>
    </p:spTree>
    <p:extLst>
      <p:ext uri="{BB962C8B-B14F-4D97-AF65-F5344CB8AC3E}">
        <p14:creationId xmlns:p14="http://schemas.microsoft.com/office/powerpoint/2010/main" val="354937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B852-74F5-D25F-1A4A-95ABD208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33A0-22B7-7EFE-72EB-1562E46D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03537" cy="3450613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Message: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type messages and click send, which displays them in the chat window.</a:t>
            </a:r>
          </a:p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Storage: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uses browser local storage to save chats for the session.</a:t>
            </a:r>
          </a:p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Timestamping: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message includes a timestamp to resemble real-time chat interactions.</a:t>
            </a:r>
          </a:p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Animations: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Smooth animations for message bubbles and chat transitions.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6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D4C0-1949-B780-AA45-9C0DF256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22CE-D97D-914A-F5D5-E0272732F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UI layout and how it adjusts on desktop and mobile.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 message and click send to display it in the chat window.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timestamp functionality and how messages are stored temporarily.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65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35</TotalTime>
  <Words>537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Gallery</vt:lpstr>
      <vt:lpstr>WhatsApp Clone Project</vt:lpstr>
      <vt:lpstr>Introduction</vt:lpstr>
      <vt:lpstr>Project Goals</vt:lpstr>
      <vt:lpstr>Key Features</vt:lpstr>
      <vt:lpstr>Technologies Used</vt:lpstr>
      <vt:lpstr>User Interface (UI) Breakdown</vt:lpstr>
      <vt:lpstr>Responsive Design</vt:lpstr>
      <vt:lpstr>Core Functionalities</vt:lpstr>
      <vt:lpstr>Demonstration</vt:lpstr>
      <vt:lpstr>Challenges &amp; Solutions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SANTHI</dc:creator>
  <cp:lastModifiedBy>SANJAY SANTHI</cp:lastModifiedBy>
  <cp:revision>1</cp:revision>
  <dcterms:created xsi:type="dcterms:W3CDTF">2024-10-30T14:10:01Z</dcterms:created>
  <dcterms:modified xsi:type="dcterms:W3CDTF">2024-10-30T14:45:28Z</dcterms:modified>
</cp:coreProperties>
</file>