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0.2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0,'-56'18,"1"2,1 3,1 2,0 2,3 3,0 1,-60 52,100-74,0 1,1 1,0-1,1 2,0-1,1 1,0 0,-9 24,8-16,1 1,1 0,0 1,-3 40,8-54,1 1,0-1,1 1,0-1,0 1,1-1,0 0,0 1,1-1,0 0,7 13,-8-18,0 0,0 0,0 0,1 0,-1 0,1 0,-1-1,1 1,0-1,0 0,0 0,0 0,0 0,1-1,-1 1,0-1,1 0,-1 0,1 0,0 0,-1-1,1 1,0-1,-1 0,1 0,0 0,-1-1,1 1,5-2,8-4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8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324 440 24575,'1'-4'0,"-1"1"0,0 0 0,-1 0 0,1-1 0,0 1 0,-1 0 0,0 0 0,0-1 0,0 1 0,0 0 0,0 0 0,-1 0 0,1 0 0,-1 1 0,0-1 0,0 0 0,0 1 0,-3-4 0,2 4 0,0 0 0,0 0 0,0 1 0,0-1 0,-1 1 0,1 0 0,-1 0 0,1 0 0,-1 0 0,1 0 0,-1 1 0,0 0 0,1 0 0,-1 0 0,0 0 0,-5 1 0,-43 7 0,39-5 0,0-1 0,-1 0 0,-26-1 0,35-1 0,-1-1 0,1 0 0,-1 0 0,1-1 0,0 0 0,0 1 0,0-2 0,0 1 0,0-1 0,0 1 0,0-1 0,1-1 0,-7-4 0,9 6 0,-1 0 0,1 0 0,0 0 0,0 0 0,0-1 0,0 1 0,0-1 0,0 1 0,1-1 0,-1 1 0,1-1 0,0 0 0,0 0 0,0 1 0,-1-6 0,2 6 0,0 0 0,1 0 0,-1 0 0,1 0 0,0 0 0,-1 1 0,1-1 0,0 0 0,0 0 0,0 1 0,1-1 0,-1 1 0,0-1 0,1 1 0,-1-1 0,0 1 0,1 0 0,0-1 0,-1 1 0,1 0 0,0 0 0,0 0 0,-1 1 0,3-2 0,11-5 0,-1 1 0,1 1 0,0 0 0,0 1 0,1 0 0,29-2 0,-42 5 0,0 1 0,0-1 0,0 0 0,0 0 0,-1 0 0,1 0 0,0-1 0,-1 1 0,1-1 0,0 0 0,-1 1 0,0-1 0,1 0 0,-1 0 0,0-1 0,0 1 0,0 0 0,-1-1 0,1 1 0,0-1 0,-1 1 0,0-1 0,1 0 0,-1 0 0,0 0 0,-1 0 0,1 0 0,0 0 0,-1 1 0,1-2 0,-1 1 0,0 0 0,-1-5 0,1 0 0,-1 0 0,1-1 0,-2 1 0,1 0 0,-1 0 0,-1 0 0,1 0 0,-1 1 0,-1-1 0,1 1 0,-7-10 0,-25-29-1365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2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349 458 24575,'0'4'0,"0"7"0,5 5 0,1 4 0,-14-9 0,-23-30 0,-16-33 0,-8-22 0,1-6 0,5 5 0,6 11 0,11 12 0,10 11 0,10 7 0,6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0.2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3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1 421 24575,'20'-65'0,"-15"24"0,-2-44 0,-3 53 0,1 0 0,2 0 0,7-33 0,-1-3-1365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4.2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1 24575,'0'21'0,"1"0"0,-1 1 0,-1 0 0,-1-1 0,0 1 0,-2-1 0,-1 0 0,-8 24 0,-1-7-455,0 0 0,-7 42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0.2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0,'-56'18,"1"2,1 3,1 2,0 2,3 3,0 1,-60 52,100-74,0 1,1 1,0-1,1 2,0-1,1 1,0 0,-9 24,8-16,1 1,1 0,0 1,-3 40,8-54,1 1,0-1,1 1,0-1,0 1,1-1,0 0,0 1,1-1,0 0,7 13,-8-18,0 0,0 0,0 0,1 0,-1 0,1 0,-1-1,1 1,0-1,0 0,0 0,0 0,0 0,1-1,-1 1,0-1,1 0,-1 0,1 0,0 0,-1-1,1 1,0-1,-1 0,1 0,0 0,-1-1,1 1,5-2,8-4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2.8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0 262,'6'5,"-1"-1,1-1,0 1,0-1,0 0,1-1,-1 1,9 1,28 13,32 25,79 60,-128-83,-1 2,-2 1,0 1,-1 0,-2 2,26 38,-46-62,23 34,-1 1,-2 2,29 73,-48-100,-6-9,-13-16,-6-12,0-2,2-1,-29-50,-48-105,81 149,-20-44,4-1,-42-141,72 207,3 5,-1 2,0-1,-1 0,0 0,0 1,0-1,-1 1,0 0,-8-9,2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8.7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1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1,'5'4,"5"2,2 4,7 5,5 5,3-2,-7-4,-13-13,-6-15,-13-15,-4-2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2.8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0 262,'6'5,"-1"-1,1-1,0 1,0-1,0 0,1-1,-1 1,9 1,28 13,32 25,79 60,-128-83,-1 2,-2 1,0 1,-1 0,-2 2,26 38,-46-62,23 34,-1 1,-2 2,29 73,-48-100,-6-9,-13-16,-6-12,0-2,2-1,-29-50,-48-105,81 149,-20-44,4-1,-42-141,72 207,3 5,-1 2,0-1,-1 0,0 0,0 1,0-1,-1 1,0 0,-8-9,2 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4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0,'4'5,"7"1,5 0,0-2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3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2714 474 24575,'-4'6'0,"1"1"0,-1-1 0,1 1 0,1-1 0,-1 1 0,1 0 0,0 0 0,1 0 0,0 0 0,0 1 0,0-1 0,1 0 0,0 11 0,-5 34 0,0-35 0,0 0 0,-2-1 0,0 0 0,-1-1 0,0 1 0,-1-1 0,-1-1 0,-22 26 0,4-10 0,-1-1 0,-55 42 0,82-68 0,-1-1 0,0 1 0,0-1 0,0 0 0,-1-1 0,1 1 0,0 0 0,-1-1 0,1 0 0,-1 0 0,1 0 0,-1 0 0,0 0 0,1-1 0,-6 1 0,6-2 0,1 0 0,-1 0 0,1 0 0,0 0 0,-1 0 0,1 0 0,0-1 0,0 1 0,0-1 0,0 0 0,0 1 0,0-1 0,1 0 0,-1 0 0,1 0 0,-1 0 0,1 0 0,0-1 0,-1 1 0,1 0 0,0-1 0,1 1 0,-2-4 0,-7-20 0,2-1 0,1 0 0,1 0 0,1 0 0,0-37 0,4 19 0,2 0 0,10-69 0,1 65 0,-10 38 0,0 0 0,0-1 0,1-18 0,-3 29 0,-1 1 0,0-1 0,0 0 0,0 1 0,0-1 0,0 0 0,0 1 0,0-1 0,0 0 0,0 1 0,0-1 0,0 0 0,0 1 0,0-1 0,-1 0 0,1 1 0,0-1 0,0 0 0,-1 1 0,1-1 0,0 1 0,-1-1 0,1 1 0,-1-1 0,1 1 0,-1-1 0,1 1 0,-1-1 0,1 1 0,-1 0 0,1-1 0,-1 1 0,0 0 0,1-1 0,-1 1 0,1 0 0,-1 0 0,0-1 0,1 1 0,-1 0 0,0 0 0,1 0 0,-1 0 0,0 0 0,1 0 0,-1 0 0,0 0 0,0 1 0,-35 14 0,-32 30 0,1 3 0,-111 105 0,67-54 0,78-70 0,-71 55 0,102-83 0,-1 1 0,0 0 0,0-1 0,1 1 0,-1-1 0,0 0 0,0 0 0,-6 1 0,0-7 0,10-13 0,4 3 0,0 1 0,2 0 0,-1 0 0,2 1 0,0 0 0,13-17 0,69-73 0,-72 83 0,369-342 0,-242 236 0,-391 361 0,149-139 0,81-80 0,-39 34 0,51-46 0,0-1 0,0 0 0,-1-1 0,1 1 0,-1-1 0,1 0 0,-1 0 0,0 0 0,0 0 0,-8 1 0,12-3 0,0 0 0,0 0 0,0 0 0,1 0 0,-1 0 0,0 0 0,0 0 0,0 0 0,0-1 0,0 1 0,0 0 0,0 0 0,1-1 0,-1 1 0,0 0 0,0-1 0,0 1 0,1-1 0,-1 1 0,0-1 0,1 0 0,-1 1 0,0-1 0,1 0 0,-1 1 0,1-1 0,-1 0 0,1 0 0,-1 1 0,1-1 0,-1 0 0,1 0 0,0 0 0,0 0 0,-1 0 0,1 1 0,0-3 0,3-34 0,2 18 0,1 0 0,15-31 0,7-22 0,-27 57 0,-10 13 0,-20 18 0,-22 23 0,-84 85 0,44-36 0,84-82 0,-32 26 0,37-30 0,0-1 0,0 1 0,0-1 0,-1 0 0,1 0 0,0 0 0,-1 0 0,1 0 0,-1 0 0,1 0 0,-1-1 0,1 0 0,-1 1 0,-4-1 0,7 0 0,-1-1 0,0 1 0,0 0 0,0-1 0,0 1 0,1-1 0,-1 1 0,0-1 0,1 1 0,-1-1 0,0 1 0,1-1 0,-1 0 0,0 1 0,1-1 0,-1 0 0,1 0 0,-1 1 0,1-1 0,0 0 0,-1 0 0,1 0 0,0 0 0,0 1 0,-1-1 0,1 0 0,0 0 0,0 0 0,0 0 0,0 0 0,0 0 0,0 0 0,1-1 0,0-7 0,0 0 0,1 1 0,0-1 0,0 1 0,1-1 0,0 1 0,6-11 0,37-62 0,-39 70 0,33-53 0,2 1 0,4 3 0,1 2 0,108-101 0,-126 138 0,-29 21 0,0 0 0,0 0 0,0 0 0,0 0 0,0 0 0,0 0 0,0 0 0,0 0 0,0 1 0,0-1 0,0 0 0,0 0 0,0 0 0,0 0 0,0 0 0,0 0 0,0 0 0,0 0 0,0 0 0,0 0 0,0 1 0,0-1 0,0 0 0,0 0 0,0 0 0,0 0 0,0 0 0,0 0 0,0 0 0,0 0 0,0 0 0,0 0 0,0 1 0,0-1 0,0 0 0,0 0 0,0 0 0,0 0 0,1 0 0,-1 0 0,0 0 0,0 0 0,0 0 0,0 0 0,0 0 0,0 0 0,0 0 0,0 0 0,0 0 0,0 0 0,1 0 0,-1 0 0,0 0 0,0 0 0,0 0 0,0 0 0,0 0 0,0 0 0,0 0 0,0 0 0,0 0 0,0 0 0,1 0 0,-1 0 0,0 0 0,0 0 0,-12 18 0,-99 120 0,-69 95 0,152-186 0,28-46 0,-1 0 0,1 0 0,-1 0 0,1-1 0,0 1 0,-1 0 0,1 0 0,0 0 0,0 0 0,-1 0 0,1 0 0,0 0 0,0 0 0,0 0 0,0 0 0,0 0 0,0 0 0,1 0 0,-1 0 0,1 1 0,13 0 0,23-19 0,6-24 0,-42 40 0,1-1 0,-1 0 0,0 0 0,0 1 0,0-1 0,0 0 0,0 0 0,0 0 0,-1 0 0,1 0 0,0-3 0,-1 4 0,0 0 0,0 0 0,0 1 0,-1-1 0,1 0 0,0 0 0,0 1 0,-1-1 0,1 0 0,0 1 0,-1-1 0,1 1 0,-1-1 0,1 0 0,-1 1 0,1-1 0,-1 1 0,1-1 0,-1 1 0,0-1 0,1 1 0,-1 0 0,1-1 0,-1 1 0,0 0 0,0-1 0,1 1 0,-1 0 0,0 0 0,1 0 0,-1 0 0,-1 0 0,-5-1 0,1 0 0,0 1 0,0 0 0,0 1 0,0-1 0,-1 1 0,1 0 0,0 1 0,0 0 0,1 0 0,-12 5 0,-65 38 0,65-34 0,-211 139 0,-58 34 0,279-179 0,-9 4 0,0 0 0,-33 12 0,44-20 0,1 1 0,-1-1 0,0 0 0,-1 0 0,1-1 0,0 1 0,0-1 0,0 0 0,0-1 0,0 1 0,0-1 0,0 0 0,0-1 0,-9-2 0,6 0 0,-21-4 0,28 8 0,0 1 0,-1-1 0,1 1 0,0 0 0,-1-1 0,1 1 0,0 0 0,0 0 0,0 0 0,0-1 0,0 1 0,0 1 0,0-1 0,0 0 0,0 0 0,0 0 0,0 0 0,1 1 0,-1-1 0,0 0 0,0 2 0,-22 41 0,-2-2 0,-2-1 0,-60 69 0,-117 95 0,175-179 0,14-14 0,1 0 0,1 2 0,0 0 0,-18 24 0,34-42 0,10-17 0,-1 0 0,11-29 0,-19 42 0,-1-1 0,0 0 0,-1 0 0,0-1 0,0 1 0,-1 0 0,0 0 0,-1-1 0,0 1 0,-3-18 0,2 18 0,0-1 0,1 0 0,0 0 0,0 0 0,1 0 0,0 1 0,1-1 0,0 0 0,1 1 0,0-1 0,7-14 0,5-8 0,39-57 0,-35 60 0,285-418 0,-294 434 0,-8 9 0,0 0 0,0 1 0,1 0 0,-1-1 0,1 1 0,0 0 0,0 0 0,0 1 0,0-1 0,6-3 0,-3 9 0,-8 9 0,-6 12 0,-10 9 0,-1-1 0,-1-1 0,-2-1 0,-44 46 0,35-40 0,-49 54 0,46-55 0,2 1 0,1 2 0,2 1 0,2 1 0,-26 49 0,42-61 0,-14 50 0,8-21 0,12-47 0,1 1 0,-1-2 0,0 1 0,-1-1 0,0 1 0,-1-2 0,0 1 0,0-1 0,-1 0 0,0 0 0,0-1 0,-15 10 0,-11 5 0,-1-2 0,-43 18 0,-5 3 0,83-41 0,0 1 0,0-1 0,-1 0 0,1 0 0,0 0 0,0 0 0,0 0 0,-1 1 0,1-1 0,0 0 0,0 0 0,-1 0 0,1 0 0,0 0 0,-1 0 0,1 0 0,0 0 0,0 0 0,-1 0 0,1 0 0,0 0 0,0 0 0,-1 0 0,1 0 0,0 0 0,0 0 0,-1-1 0,1 1 0,0 0 0,0 0 0,-1 0 0,1 0 0,0 0 0,0-1 0,0 1 0,-1 0 0,1 0 0,0 0 0,0-1 0,0 1 0,0 0 0,0 0 0,-1-1 0,1 1 0,0 0 0,0 0 0,0-1 0,0 1 0,0-21 0,9-22 0,-4 28 0,1-1 0,0 2 0,1-1 0,1 1 0,0 0 0,1 0 0,0 1 0,1 0 0,1 1 0,0 0 0,1 0 0,25-18 0,-35 28 0,6-4 0,0 0 0,-1 0 0,2 1 0,-1 0 0,1 1 0,0 0 0,-1 0 0,2 1 0,12-3 0,-22 5 0,1 1 0,0 0 0,0 0 0,-1 0 0,1 0 0,0 0 0,0 0 0,-1 1 0,1-1 0,0 0 0,-1 0 0,1 0 0,0 1 0,0-1 0,-1 0 0,1 1 0,-1-1 0,1 0 0,0 1 0,-1-1 0,1 1 0,-1-1 0,1 1 0,-1 0 0,1-1 0,-1 1 0,1-1 0,-1 1 0,0 0 0,1-1 0,-1 1 0,1 1 0,-2 29 0,-18 30 0,19-61 0,-72 195 0,67-181 33,-1-1 0,0 1 0,-13 18-1,-8 19-1528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5.1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24575,'0'-5'0,"5"-1"0,5 0 0,6 2 0,1 5 0,1 3 0,2 5 0,-2 6 0,-4 4 0,4 4 0,-1 2 0,2 1 0,-4 2 0,1-6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6.4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24575,'0'5'0,"1"0"0,-1 0 0,1 0 0,0 0 0,0 0 0,1-1 0,0 1 0,0 0 0,0-1 0,0 1 0,0-1 0,1 0 0,0 1 0,0-1 0,0-1 0,6 6 0,5 4 0,2 0 0,-1-2 0,19 11 0,32 26 0,-2 24 0,-47-51 0,1 0 0,34 29 0,-16-20-455,0 2 0,37 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8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324 440 24575,'1'-4'0,"-1"1"0,0 0 0,-1 0 0,1-1 0,0 1 0,-1 0 0,0 0 0,0-1 0,0 1 0,0 0 0,0 0 0,-1 0 0,1 0 0,-1 1 0,0-1 0,0 0 0,0 1 0,-3-4 0,2 4 0,0 0 0,0 0 0,0 1 0,0-1 0,-1 1 0,1 0 0,-1 0 0,1 0 0,-1 0 0,1 0 0,-1 1 0,0 0 0,1 0 0,-1 0 0,0 0 0,-5 1 0,-43 7 0,39-5 0,0-1 0,-1 0 0,-26-1 0,35-1 0,-1-1 0,1 0 0,-1 0 0,1-1 0,0 0 0,0 1 0,0-2 0,0 1 0,0-1 0,0 1 0,0-1 0,1-1 0,-7-4 0,9 6 0,-1 0 0,1 0 0,0 0 0,0 0 0,0-1 0,0 1 0,0-1 0,0 1 0,1-1 0,-1 1 0,1-1 0,0 0 0,0 0 0,0 1 0,-1-6 0,2 6 0,0 0 0,1 0 0,-1 0 0,1 0 0,0 0 0,-1 1 0,1-1 0,0 0 0,0 0 0,0 1 0,1-1 0,-1 1 0,0-1 0,1 1 0,-1-1 0,0 1 0,1 0 0,0-1 0,-1 1 0,1 0 0,0 0 0,0 0 0,-1 1 0,3-2 0,11-5 0,-1 1 0,1 1 0,0 0 0,0 1 0,1 0 0,29-2 0,-42 5 0,0 1 0,0-1 0,0 0 0,0 0 0,-1 0 0,1 0 0,0-1 0,-1 1 0,1-1 0,0 0 0,-1 1 0,0-1 0,1 0 0,-1 0 0,0-1 0,0 1 0,0 0 0,-1-1 0,1 1 0,0-1 0,-1 1 0,0-1 0,1 0 0,-1 0 0,0 0 0,-1 0 0,1 0 0,0 0 0,-1 1 0,1-2 0,-1 1 0,0 0 0,-1-5 0,1 0 0,-1 0 0,1-1 0,-2 1 0,1 0 0,-1 0 0,-1 0 0,1 0 0,-1 1 0,-1-1 0,1 1 0,-7-10 0,-25-29-1365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2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349 458 24575,'0'4'0,"0"7"0,5 5 0,1 4 0,-14-9 0,-23-30 0,-16-33 0,-8-22 0,1-6 0,5 5 0,6 11 0,11 12 0,10 11 0,10 7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0.2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3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1 421 24575,'20'-65'0,"-15"24"0,-2-44 0,-3 53 0,1 0 0,2 0 0,7-33 0,-1-3-1365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4.2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1 24575,'0'21'0,"1"0"0,-1 1 0,-1 0 0,-1-1 0,0 1 0,-2-1 0,-1 0 0,-8 24 0,-1-7-455,0 0 0,-7 42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8.06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0.2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0,'-56'18,"1"2,1 3,1 2,0 2,3 3,0 1,-60 52,100-74,0 1,1 1,0-1,1 2,0-1,1 1,0 0,-9 24,8-16,1 1,1 0,0 1,-3 40,8-54,1 1,0-1,1 1,0-1,0 1,1-1,0 0,0 1,1-1,0 0,7 13,-8-18,0 0,0 0,0 0,1 0,-1 0,1 0,-1-1,1 1,0-1,0 0,0 0,0 0,0 0,1-1,-1 1,0-1,1 0,-1 0,1 0,0 0,-1-1,1 1,0-1,-1 0,1 0,0 0,-1-1,1 1,5-2,8-4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2.80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0 262,'6'5,"-1"-1,1-1,0 1,0-1,0 0,1-1,-1 1,9 1,28 13,32 25,79 60,-128-83,-1 2,-2 1,0 1,-1 0,-2 2,26 38,-46-62,23 34,-1 1,-2 2,29 73,-48-100,-6-9,-13-16,-6-12,0-2,2-1,-29-50,-48-105,81 149,-20-44,4-1,-42-141,72 207,3 5,-1 2,0-1,-1 0,0 0,0 1,0-1,-1 1,0 0,-8-9,2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8.7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1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1,'5'4,"5"2,2 4,7 5,5 5,3-2,-7-4,-13-13,-6-15,-13-15,-4-2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4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0,'4'5,"7"1,5 0,0-2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3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2714 474 24575,'-4'6'0,"1"1"0,-1-1 0,1 1 0,1-1 0,-1 1 0,1 0 0,0 0 0,1 0 0,0 0 0,0 1 0,0-1 0,1 0 0,0 11 0,-5 34 0,0-35 0,0 0 0,-2-1 0,0 0 0,-1-1 0,0 1 0,-1-1 0,-1-1 0,-22 26 0,4-10 0,-1-1 0,-55 42 0,82-68 0,-1-1 0,0 1 0,0-1 0,0 0 0,-1-1 0,1 1 0,0 0 0,-1-1 0,1 0 0,-1 0 0,1 0 0,-1 0 0,0 0 0,1-1 0,-6 1 0,6-2 0,1 0 0,-1 0 0,1 0 0,0 0 0,-1 0 0,1 0 0,0-1 0,0 1 0,0-1 0,0 0 0,0 1 0,0-1 0,1 0 0,-1 0 0,1 0 0,-1 0 0,1 0 0,0-1 0,-1 1 0,1 0 0,0-1 0,1 1 0,-2-4 0,-7-20 0,2-1 0,1 0 0,1 0 0,1 0 0,0-37 0,4 19 0,2 0 0,10-69 0,1 65 0,-10 38 0,0 0 0,0-1 0,1-18 0,-3 29 0,-1 1 0,0-1 0,0 0 0,0 1 0,0-1 0,0 0 0,0 1 0,0-1 0,0 0 0,0 1 0,0-1 0,0 0 0,0 1 0,0-1 0,-1 0 0,1 1 0,0-1 0,0 0 0,-1 1 0,1-1 0,0 1 0,-1-1 0,1 1 0,-1-1 0,1 1 0,-1-1 0,1 1 0,-1-1 0,1 1 0,-1 0 0,1-1 0,-1 1 0,0 0 0,1-1 0,-1 1 0,1 0 0,-1 0 0,0-1 0,1 1 0,-1 0 0,0 0 0,1 0 0,-1 0 0,0 0 0,1 0 0,-1 0 0,0 0 0,0 1 0,-35 14 0,-32 30 0,1 3 0,-111 105 0,67-54 0,78-70 0,-71 55 0,102-83 0,-1 1 0,0 0 0,0-1 0,1 1 0,-1-1 0,0 0 0,0 0 0,-6 1 0,0-7 0,10-13 0,4 3 0,0 1 0,2 0 0,-1 0 0,2 1 0,0 0 0,13-17 0,69-73 0,-72 83 0,369-342 0,-242 236 0,-391 361 0,149-139 0,81-80 0,-39 34 0,51-46 0,0-1 0,0 0 0,-1-1 0,1 1 0,-1-1 0,1 0 0,-1 0 0,0 0 0,0 0 0,-8 1 0,12-3 0,0 0 0,0 0 0,0 0 0,1 0 0,-1 0 0,0 0 0,0 0 0,0 0 0,0-1 0,0 1 0,0 0 0,0 0 0,1-1 0,-1 1 0,0 0 0,0-1 0,0 1 0,1-1 0,-1 1 0,0-1 0,1 0 0,-1 1 0,0-1 0,1 0 0,-1 1 0,1-1 0,-1 0 0,1 0 0,-1 1 0,1-1 0,-1 0 0,1 0 0,0 0 0,0 0 0,-1 0 0,1 1 0,0-3 0,3-34 0,2 18 0,1 0 0,15-31 0,7-22 0,-27 57 0,-10 13 0,-20 18 0,-22 23 0,-84 85 0,44-36 0,84-82 0,-32 26 0,37-30 0,0-1 0,0 1 0,0-1 0,-1 0 0,1 0 0,0 0 0,-1 0 0,1 0 0,-1 0 0,1 0 0,-1-1 0,1 0 0,-1 1 0,-4-1 0,7 0 0,-1-1 0,0 1 0,0 0 0,0-1 0,0 1 0,1-1 0,-1 1 0,0-1 0,1 1 0,-1-1 0,0 1 0,1-1 0,-1 0 0,0 1 0,1-1 0,-1 0 0,1 0 0,-1 1 0,1-1 0,0 0 0,-1 0 0,1 0 0,0 0 0,0 1 0,-1-1 0,1 0 0,0 0 0,0 0 0,0 0 0,0 0 0,0 0 0,0 0 0,1-1 0,0-7 0,0 0 0,1 1 0,0-1 0,0 1 0,1-1 0,0 1 0,6-11 0,37-62 0,-39 70 0,33-53 0,2 1 0,4 3 0,1 2 0,108-101 0,-126 138 0,-29 21 0,0 0 0,0 0 0,0 0 0,0 0 0,0 0 0,0 0 0,0 0 0,0 0 0,0 1 0,0-1 0,0 0 0,0 0 0,0 0 0,0 0 0,0 0 0,0 0 0,0 0 0,0 0 0,0 0 0,0 0 0,0 1 0,0-1 0,0 0 0,0 0 0,0 0 0,0 0 0,0 0 0,0 0 0,0 0 0,0 0 0,0 0 0,0 0 0,0 1 0,0-1 0,0 0 0,0 0 0,0 0 0,0 0 0,1 0 0,-1 0 0,0 0 0,0 0 0,0 0 0,0 0 0,0 0 0,0 0 0,0 0 0,0 0 0,0 0 0,0 0 0,1 0 0,-1 0 0,0 0 0,0 0 0,0 0 0,0 0 0,0 0 0,0 0 0,0 0 0,0 0 0,0 0 0,0 0 0,1 0 0,-1 0 0,0 0 0,0 0 0,-12 18 0,-99 120 0,-69 95 0,152-186 0,28-46 0,-1 0 0,1 0 0,-1 0 0,1-1 0,0 1 0,-1 0 0,1 0 0,0 0 0,0 0 0,-1 0 0,1 0 0,0 0 0,0 0 0,0 0 0,0 0 0,0 0 0,0 0 0,1 0 0,-1 0 0,1 1 0,13 0 0,23-19 0,6-24 0,-42 40 0,1-1 0,-1 0 0,0 0 0,0 1 0,0-1 0,0 0 0,0 0 0,0 0 0,-1 0 0,1 0 0,0-3 0,-1 4 0,0 0 0,0 0 0,0 1 0,-1-1 0,1 0 0,0 0 0,0 1 0,-1-1 0,1 0 0,0 1 0,-1-1 0,1 1 0,-1-1 0,1 0 0,-1 1 0,1-1 0,-1 1 0,1-1 0,-1 1 0,0-1 0,1 1 0,-1 0 0,1-1 0,-1 1 0,0 0 0,0-1 0,1 1 0,-1 0 0,0 0 0,1 0 0,-1 0 0,-1 0 0,-5-1 0,1 0 0,0 1 0,0 0 0,0 1 0,0-1 0,-1 1 0,1 0 0,0 1 0,0 0 0,1 0 0,-12 5 0,-65 38 0,65-34 0,-211 139 0,-58 34 0,279-179 0,-9 4 0,0 0 0,-33 12 0,44-20 0,1 1 0,-1-1 0,0 0 0,-1 0 0,1-1 0,0 1 0,0-1 0,0 0 0,0-1 0,0 1 0,0-1 0,0 0 0,0-1 0,-9-2 0,6 0 0,-21-4 0,28 8 0,0 1 0,-1-1 0,1 1 0,0 0 0,-1-1 0,1 1 0,0 0 0,0 0 0,0 0 0,0-1 0,0 1 0,0 1 0,0-1 0,0 0 0,0 0 0,0 0 0,0 0 0,1 1 0,-1-1 0,0 0 0,0 2 0,-22 41 0,-2-2 0,-2-1 0,-60 69 0,-117 95 0,175-179 0,14-14 0,1 0 0,1 2 0,0 0 0,-18 24 0,34-42 0,10-17 0,-1 0 0,11-29 0,-19 42 0,-1-1 0,0 0 0,-1 0 0,0-1 0,0 1 0,-1 0 0,0 0 0,-1-1 0,0 1 0,-3-18 0,2 18 0,0-1 0,1 0 0,0 0 0,0 0 0,1 0 0,0 1 0,1-1 0,0 0 0,1 1 0,0-1 0,7-14 0,5-8 0,39-57 0,-35 60 0,285-418 0,-294 434 0,-8 9 0,0 0 0,0 1 0,1 0 0,-1-1 0,1 1 0,0 0 0,0 0 0,0 1 0,0-1 0,6-3 0,-3 9 0,-8 9 0,-6 12 0,-10 9 0,-1-1 0,-1-1 0,-2-1 0,-44 46 0,35-40 0,-49 54 0,46-55 0,2 1 0,1 2 0,2 1 0,2 1 0,-26 49 0,42-61 0,-14 50 0,8-21 0,12-47 0,1 1 0,-1-2 0,0 1 0,-1-1 0,0 1 0,-1-2 0,0 1 0,0-1 0,-1 0 0,0 0 0,0-1 0,-15 10 0,-11 5 0,-1-2 0,-43 18 0,-5 3 0,83-41 0,0 1 0,0-1 0,-1 0 0,1 0 0,0 0 0,0 0 0,0 0 0,-1 1 0,1-1 0,0 0 0,0 0 0,-1 0 0,1 0 0,0 0 0,-1 0 0,1 0 0,0 0 0,0 0 0,-1 0 0,1 0 0,0 0 0,0 0 0,-1 0 0,1 0 0,0 0 0,0 0 0,-1-1 0,1 1 0,0 0 0,0 0 0,-1 0 0,1 0 0,0 0 0,0-1 0,0 1 0,-1 0 0,1 0 0,0 0 0,0-1 0,0 1 0,0 0 0,0 0 0,-1-1 0,1 1 0,0 0 0,0 0 0,0-1 0,0 1 0,0-21 0,9-22 0,-4 28 0,1-1 0,0 2 0,1-1 0,1 1 0,0 0 0,1 0 0,0 1 0,1 0 0,1 1 0,0 0 0,1 0 0,25-18 0,-35 28 0,6-4 0,0 0 0,-1 0 0,2 1 0,-1 0 0,1 1 0,0 0 0,-1 0 0,2 1 0,12-3 0,-22 5 0,1 1 0,0 0 0,0 0 0,-1 0 0,1 0 0,0 0 0,0 0 0,-1 1 0,1-1 0,0 0 0,-1 0 0,1 0 0,0 1 0,0-1 0,-1 0 0,1 1 0,-1-1 0,1 0 0,0 1 0,-1-1 0,1 1 0,-1-1 0,1 1 0,-1 0 0,1-1 0,-1 1 0,1-1 0,-1 1 0,0 0 0,1-1 0,-1 1 0,1 1 0,-2 29 0,-18 30 0,19-61 0,-72 195 0,67-181 33,-1-1 0,0 1 0,-13 18-1,-8 19-1528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5.1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24575,'0'-5'0,"5"-1"0,5 0 0,6 2 0,1 5 0,1 3 0,2 5 0,-2 6 0,-4 4 0,4 4 0,-1 2 0,2 1 0,-4 2 0,1-6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6.4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24575,'0'5'0,"1"0"0,-1 0 0,1 0 0,0 0 0,0 0 0,1-1 0,0 1 0,0 0 0,0-1 0,0 1 0,0-1 0,1 0 0,0 1 0,0-1 0,0-1 0,6 6 0,5 4 0,2 0 0,-1-2 0,19 11 0,32 26 0,-2 24 0,-47-51 0,1 0 0,34 29 0,-16-20-455,0 2 0,37 45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8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324 440 24575,'1'-4'0,"-1"1"0,0 0 0,-1 0 0,1-1 0,0 1 0,-1 0 0,0 0 0,0-1 0,0 1 0,0 0 0,0 0 0,-1 0 0,1 0 0,-1 1 0,0-1 0,0 0 0,0 1 0,-3-4 0,2 4 0,0 0 0,0 0 0,0 1 0,0-1 0,-1 1 0,1 0 0,-1 0 0,1 0 0,-1 0 0,1 0 0,-1 1 0,0 0 0,1 0 0,-1 0 0,0 0 0,-5 1 0,-43 7 0,39-5 0,0-1 0,-1 0 0,-26-1 0,35-1 0,-1-1 0,1 0 0,-1 0 0,1-1 0,0 0 0,0 1 0,0-2 0,0 1 0,0-1 0,0 1 0,0-1 0,1-1 0,-7-4 0,9 6 0,-1 0 0,1 0 0,0 0 0,0 0 0,0-1 0,0 1 0,0-1 0,0 1 0,1-1 0,-1 1 0,1-1 0,0 0 0,0 0 0,0 1 0,-1-6 0,2 6 0,0 0 0,1 0 0,-1 0 0,1 0 0,0 0 0,-1 1 0,1-1 0,0 0 0,0 0 0,0 1 0,1-1 0,-1 1 0,0-1 0,1 1 0,-1-1 0,0 1 0,1 0 0,0-1 0,-1 1 0,1 0 0,0 0 0,0 0 0,-1 1 0,3-2 0,11-5 0,-1 1 0,1 1 0,0 0 0,0 1 0,1 0 0,29-2 0,-42 5 0,0 1 0,0-1 0,0 0 0,0 0 0,-1 0 0,1 0 0,0-1 0,-1 1 0,1-1 0,0 0 0,-1 1 0,0-1 0,1 0 0,-1 0 0,0-1 0,0 1 0,0 0 0,-1-1 0,1 1 0,0-1 0,-1 1 0,0-1 0,1 0 0,-1 0 0,0 0 0,-1 0 0,1 0 0,0 0 0,-1 1 0,1-2 0,-1 1 0,0 0 0,-1-5 0,1 0 0,-1 0 0,1-1 0,-2 1 0,1 0 0,-1 0 0,-1 0 0,1 0 0,-1 1 0,-1-1 0,1 1 0,-7-10 0,-25-29-1365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2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349 458 24575,'0'4'0,"0"7"0,5 5 0,1 4 0,-14-9 0,-23-30 0,-16-33 0,-8-22 0,1-6 0,5 5 0,6 11 0,11 12 0,10 11 0,10 7 0,6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8.7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9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0.2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3.0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1 421 24575,'20'-65'0,"-15"24"0,-2-44 0,-3 53 0,1 0 0,2 0 0,7-33 0,-1-3-1365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34.2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1 24575,'0'21'0,"1"0"0,-1 1 0,-1 0 0,-1-1 0,0 1 0,-2-1 0,-1 0 0,-8 24 0,-1-7-455,0 0 0,-7 42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16:18.8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24575,'7'1'0,"-1"0"0,1 0 0,-1 0 0,1 1 0,-1 0 0,0 0 0,0 1 0,0 0 0,0 0 0,0 0 0,-1 1 0,1 0 0,-1 0 0,0 0 0,5 6 0,10 11 0,-1 0 0,18 28 0,-29-39 0,563 829 0,-342-490 0,54 22 0,-42-60 0,-130-159 0,206 216 0,-101-108 0,-137-158 0,49 67 0,83 99 0,-120-156 0,80 127 0,60 136 0,-215-348 0,81 139 0,149 229 0,-124-216 0,49 63 0,291 317 0,-350-442 0,131 104 0,-139-130 0,-54-51 0,80 51 0,30 22 0,-153-106-114,1 0 1,-2 0-1,1 0 0,-1 1 0,0 0 1,-1 0-1,0 1 0,0 0 0,0 0 1,-2 0-1,5 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16:20.32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1574 0 24575,'-5'4'0,"0"-2"0,1 1 0,-1 0 0,0-1 0,0 0 0,0 0 0,-1-1 0,1 1 0,0-1 0,-10 1 0,-5 1 0,-576 121 0,562-116 0,1 2 0,1 1 0,0 2 0,-48 26 0,-111 82 0,53-32 0,2 5 0,125-84 0,1 1 0,0 0 0,0 1 0,1 0 0,0 0 0,1 1 0,-6 13 0,-23 33 0,24-39-105,1 0 0,1 0 0,0 1 0,2 0 0,0 1 0,2 0 0,0 0 0,1 1 0,2 0 0,0 0 0,1 0 0,1 37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1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1,'5'4,"5"2,2 4,7 5,5 5,3-2,-7-4,-13-13,-6-15,-13-15,-4-2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0:01:09.4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0,'4'5,"7"1,5 0,0-2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3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2714 474 24575,'-4'6'0,"1"1"0,-1-1 0,1 1 0,1-1 0,-1 1 0,1 0 0,0 0 0,1 0 0,0 0 0,0 1 0,0-1 0,1 0 0,0 11 0,-5 34 0,0-35 0,0 0 0,-2-1 0,0 0 0,-1-1 0,0 1 0,-1-1 0,-1-1 0,-22 26 0,4-10 0,-1-1 0,-55 42 0,82-68 0,-1-1 0,0 1 0,0-1 0,0 0 0,-1-1 0,1 1 0,0 0 0,-1-1 0,1 0 0,-1 0 0,1 0 0,-1 0 0,0 0 0,1-1 0,-6 1 0,6-2 0,1 0 0,-1 0 0,1 0 0,0 0 0,-1 0 0,1 0 0,0-1 0,0 1 0,0-1 0,0 0 0,0 1 0,0-1 0,1 0 0,-1 0 0,1 0 0,-1 0 0,1 0 0,0-1 0,-1 1 0,1 0 0,0-1 0,1 1 0,-2-4 0,-7-20 0,2-1 0,1 0 0,1 0 0,1 0 0,0-37 0,4 19 0,2 0 0,10-69 0,1 65 0,-10 38 0,0 0 0,0-1 0,1-18 0,-3 29 0,-1 1 0,0-1 0,0 0 0,0 1 0,0-1 0,0 0 0,0 1 0,0-1 0,0 0 0,0 1 0,0-1 0,0 0 0,0 1 0,0-1 0,-1 0 0,1 1 0,0-1 0,0 0 0,-1 1 0,1-1 0,0 1 0,-1-1 0,1 1 0,-1-1 0,1 1 0,-1-1 0,1 1 0,-1-1 0,1 1 0,-1 0 0,1-1 0,-1 1 0,0 0 0,1-1 0,-1 1 0,1 0 0,-1 0 0,0-1 0,1 1 0,-1 0 0,0 0 0,1 0 0,-1 0 0,0 0 0,1 0 0,-1 0 0,0 0 0,0 1 0,-35 14 0,-32 30 0,1 3 0,-111 105 0,67-54 0,78-70 0,-71 55 0,102-83 0,-1 1 0,0 0 0,0-1 0,1 1 0,-1-1 0,0 0 0,0 0 0,-6 1 0,0-7 0,10-13 0,4 3 0,0 1 0,2 0 0,-1 0 0,2 1 0,0 0 0,13-17 0,69-73 0,-72 83 0,369-342 0,-242 236 0,-391 361 0,149-139 0,81-80 0,-39 34 0,51-46 0,0-1 0,0 0 0,-1-1 0,1 1 0,-1-1 0,1 0 0,-1 0 0,0 0 0,0 0 0,-8 1 0,12-3 0,0 0 0,0 0 0,0 0 0,1 0 0,-1 0 0,0 0 0,0 0 0,0 0 0,0-1 0,0 1 0,0 0 0,0 0 0,1-1 0,-1 1 0,0 0 0,0-1 0,0 1 0,1-1 0,-1 1 0,0-1 0,1 0 0,-1 1 0,0-1 0,1 0 0,-1 1 0,1-1 0,-1 0 0,1 0 0,-1 1 0,1-1 0,-1 0 0,1 0 0,0 0 0,0 0 0,-1 0 0,1 1 0,0-3 0,3-34 0,2 18 0,1 0 0,15-31 0,7-22 0,-27 57 0,-10 13 0,-20 18 0,-22 23 0,-84 85 0,44-36 0,84-82 0,-32 26 0,37-30 0,0-1 0,0 1 0,0-1 0,-1 0 0,1 0 0,0 0 0,-1 0 0,1 0 0,-1 0 0,1 0 0,-1-1 0,1 0 0,-1 1 0,-4-1 0,7 0 0,-1-1 0,0 1 0,0 0 0,0-1 0,0 1 0,1-1 0,-1 1 0,0-1 0,1 1 0,-1-1 0,0 1 0,1-1 0,-1 0 0,0 1 0,1-1 0,-1 0 0,1 0 0,-1 1 0,1-1 0,0 0 0,-1 0 0,1 0 0,0 0 0,0 1 0,-1-1 0,1 0 0,0 0 0,0 0 0,0 0 0,0 0 0,0 0 0,0 0 0,1-1 0,0-7 0,0 0 0,1 1 0,0-1 0,0 1 0,1-1 0,0 1 0,6-11 0,37-62 0,-39 70 0,33-53 0,2 1 0,4 3 0,1 2 0,108-101 0,-126 138 0,-29 21 0,0 0 0,0 0 0,0 0 0,0 0 0,0 0 0,0 0 0,0 0 0,0 0 0,0 1 0,0-1 0,0 0 0,0 0 0,0 0 0,0 0 0,0 0 0,0 0 0,0 0 0,0 0 0,0 0 0,0 0 0,0 1 0,0-1 0,0 0 0,0 0 0,0 0 0,0 0 0,0 0 0,0 0 0,0 0 0,0 0 0,0 0 0,0 0 0,0 1 0,0-1 0,0 0 0,0 0 0,0 0 0,0 0 0,1 0 0,-1 0 0,0 0 0,0 0 0,0 0 0,0 0 0,0 0 0,0 0 0,0 0 0,0 0 0,0 0 0,0 0 0,1 0 0,-1 0 0,0 0 0,0 0 0,0 0 0,0 0 0,0 0 0,0 0 0,0 0 0,0 0 0,0 0 0,0 0 0,1 0 0,-1 0 0,0 0 0,0 0 0,-12 18 0,-99 120 0,-69 95 0,152-186 0,28-46 0,-1 0 0,1 0 0,-1 0 0,1-1 0,0 1 0,-1 0 0,1 0 0,0 0 0,0 0 0,-1 0 0,1 0 0,0 0 0,0 0 0,0 0 0,0 0 0,0 0 0,0 0 0,1 0 0,-1 0 0,1 1 0,13 0 0,23-19 0,6-24 0,-42 40 0,1-1 0,-1 0 0,0 0 0,0 1 0,0-1 0,0 0 0,0 0 0,0 0 0,-1 0 0,1 0 0,0-3 0,-1 4 0,0 0 0,0 0 0,0 1 0,-1-1 0,1 0 0,0 0 0,0 1 0,-1-1 0,1 0 0,0 1 0,-1-1 0,1 1 0,-1-1 0,1 0 0,-1 1 0,1-1 0,-1 1 0,1-1 0,-1 1 0,0-1 0,1 1 0,-1 0 0,1-1 0,-1 1 0,0 0 0,0-1 0,1 1 0,-1 0 0,0 0 0,1 0 0,-1 0 0,-1 0 0,-5-1 0,1 0 0,0 1 0,0 0 0,0 1 0,0-1 0,-1 1 0,1 0 0,0 1 0,0 0 0,1 0 0,-12 5 0,-65 38 0,65-34 0,-211 139 0,-58 34 0,279-179 0,-9 4 0,0 0 0,-33 12 0,44-20 0,1 1 0,-1-1 0,0 0 0,-1 0 0,1-1 0,0 1 0,0-1 0,0 0 0,0-1 0,0 1 0,0-1 0,0 0 0,0-1 0,-9-2 0,6 0 0,-21-4 0,28 8 0,0 1 0,-1-1 0,1 1 0,0 0 0,-1-1 0,1 1 0,0 0 0,0 0 0,0 0 0,0-1 0,0 1 0,0 1 0,0-1 0,0 0 0,0 0 0,0 0 0,0 0 0,1 1 0,-1-1 0,0 0 0,0 2 0,-22 41 0,-2-2 0,-2-1 0,-60 69 0,-117 95 0,175-179 0,14-14 0,1 0 0,1 2 0,0 0 0,-18 24 0,34-42 0,10-17 0,-1 0 0,11-29 0,-19 42 0,-1-1 0,0 0 0,-1 0 0,0-1 0,0 1 0,-1 0 0,0 0 0,-1-1 0,0 1 0,-3-18 0,2 18 0,0-1 0,1 0 0,0 0 0,0 0 0,1 0 0,0 1 0,1-1 0,0 0 0,1 1 0,0-1 0,7-14 0,5-8 0,39-57 0,-35 60 0,285-418 0,-294 434 0,-8 9 0,0 0 0,0 1 0,1 0 0,-1-1 0,1 1 0,0 0 0,0 0 0,0 1 0,0-1 0,6-3 0,-3 9 0,-8 9 0,-6 12 0,-10 9 0,-1-1 0,-1-1 0,-2-1 0,-44 46 0,35-40 0,-49 54 0,46-55 0,2 1 0,1 2 0,2 1 0,2 1 0,-26 49 0,42-61 0,-14 50 0,8-21 0,12-47 0,1 1 0,-1-2 0,0 1 0,-1-1 0,0 1 0,-1-2 0,0 1 0,0-1 0,-1 0 0,0 0 0,0-1 0,-15 10 0,-11 5 0,-1-2 0,-43 18 0,-5 3 0,83-41 0,0 1 0,0-1 0,-1 0 0,1 0 0,0 0 0,0 0 0,0 0 0,-1 1 0,1-1 0,0 0 0,0 0 0,-1 0 0,1 0 0,0 0 0,-1 0 0,1 0 0,0 0 0,0 0 0,-1 0 0,1 0 0,0 0 0,0 0 0,-1 0 0,1 0 0,0 0 0,0 0 0,-1-1 0,1 1 0,0 0 0,0 0 0,-1 0 0,1 0 0,0 0 0,0-1 0,0 1 0,-1 0 0,1 0 0,0 0 0,0-1 0,0 1 0,0 0 0,0 0 0,-1-1 0,1 1 0,0 0 0,0 0 0,0-1 0,0 1 0,0-21 0,9-22 0,-4 28 0,1-1 0,0 2 0,1-1 0,1 1 0,0 0 0,1 0 0,0 1 0,1 0 0,1 1 0,0 0 0,1 0 0,25-18 0,-35 28 0,6-4 0,0 0 0,-1 0 0,2 1 0,-1 0 0,1 1 0,0 0 0,-1 0 0,2 1 0,12-3 0,-22 5 0,1 1 0,0 0 0,0 0 0,-1 0 0,1 0 0,0 0 0,0 0 0,-1 1 0,1-1 0,0 0 0,-1 0 0,1 0 0,0 1 0,0-1 0,-1 0 0,1 1 0,-1-1 0,1 0 0,0 1 0,-1-1 0,1 1 0,-1-1 0,1 1 0,-1 0 0,1-1 0,-1 1 0,1-1 0,-1 1 0,0 0 0,1-1 0,-1 1 0,1 1 0,-2 29 0,-18 30 0,19-61 0,-72 195 0,67-181 33,-1-1 0,0 1 0,-13 18-1,-8 19-1528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5.1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22 24575,'0'-5'0,"5"-1"0,5 0 0,6 2 0,1 5 0,1 3 0,2 5 0,-2 6 0,-4 4 0,4 4 0,-1 2 0,2 1 0,-4 2 0,1-6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0:01:26.4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24575,'0'5'0,"1"0"0,-1 0 0,1 0 0,0 0 0,0 0 0,1-1 0,0 1 0,0 0 0,0-1 0,0 1 0,0-1 0,1 0 0,0 1 0,0-1 0,0-1 0,6 6 0,5 4 0,2 0 0,-1-2 0,19 11 0,32 26 0,-2 24 0,-47-51 0,1 0 0,34 29 0,-16-20-455,0 2 0,37 45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EC57E-9D03-4809-A90D-D519FA01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C4C4E5-84ED-4C28-8336-710BF933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EAE862-6294-48EB-B662-A7A38BB0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C4F1D3-1D22-49AD-9233-0497C624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6D54F-6AB9-4748-B97E-E64BA019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02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F095F-E3CF-48D4-AF5C-A5FF3A78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C62454-0C16-4189-8610-31471989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F3526-775A-4C8A-A198-4F5BBA24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A7588-0525-433F-A1E5-D73F025F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CB81BF-FC30-4EEB-8482-4A7BD480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52E4D6-1346-4D83-B1A1-9B6E5303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1E84F3-3B29-4C84-A535-564B0113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46AA9-24CC-47AC-910D-07B46A3A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537E4-19A4-486F-AD7D-F9B7C8E1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D757E-11C6-4CC1-ADEC-04D12E96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81972-9FD5-4605-ACA8-B74EE5E8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CE18E-1826-4046-8C71-1581A9F4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24165-0270-448C-922E-83BC57C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80DBE-98EA-4EF5-AA95-87510873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C8FC94-D931-4807-B2E1-09C36FF5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8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132FF-3BF0-4744-8187-BE5053F5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B90FB-9F1C-43F3-8510-E6C4BE3F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89DB3-90F4-49FE-BA63-D3C8D55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E6AA4E-D88F-4F10-B0A1-76E69711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24DA60-96C4-4174-957B-C02B017D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08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EE3E8-7F19-436E-BA7D-8AAA3225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B6E09-8879-417A-9A63-ABF786A8D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85E6F3-BC63-4217-8C75-5FCD0CA6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B2B30-2FCC-42E6-8C68-45DB526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BE0166-63C6-446B-BE91-168A336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4FA220-D733-4010-94AA-846A7237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35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F759B-F204-4EED-8531-51322173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FB98E2-D89D-4415-9E6C-B1D16989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1B48D6-F9C3-49C6-B6CD-4E8B68E21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C6B239-5E84-432F-A9BF-1752DF801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E80030-80F1-439E-B7C4-2F6BBC83A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7C4AB6-0FE8-4F86-B2EE-706AFD9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8C0EA0-E57D-48ED-A7DC-5B65C277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18D49C-1943-44C7-B2D1-70422FA9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30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5FBE5-FFDF-4228-A844-7C980891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C7EAD2-FEB6-4CEB-AE38-DB84E128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2918CD-EBC5-4BDF-A14B-8B490221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7916B5-26EB-437A-8CF8-4D0C8556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35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3E5E27-FF43-4558-8E3E-10E65937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9801E7-9131-496F-97D2-06F3076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CEB72-3EA5-42CD-AAE2-D223A71B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5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FCFCB-068E-44DA-B847-EC6EF97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C1984-1693-48B6-AB40-7FF6E3AF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7A080-E8E7-43EE-871D-5576BA4DB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6FF92E-0446-4AB1-817E-46A20117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54496-EFF1-4344-B176-6C3BE089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2266FB-7B19-4503-AB54-38D05599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3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1FE38-03F6-476C-83F5-46F59B34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A6672E-E70A-4742-AB7A-ED1F7FD9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21E30E-F101-49EF-A553-DB2B7AF09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E659D-4DC4-4233-AD81-D2185947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D76C79-E58A-42F6-842C-24E8C0E1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732063-F7A2-4D3A-96B2-FC47EDC7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5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2AF932-699A-4DA6-8DC6-04F5916A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DDA42-C581-4153-8FBC-FA4AB9A8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DA53B-DA46-4D1D-8735-AF1A14CF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8E0E-F0FA-4568-A051-3B6B16DE4133}" type="datetimeFigureOut">
              <a:rPr kumimoji="1" lang="ja-JP" altLang="en-US" smtClean="0"/>
              <a:t>2022/2/12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EB0749-D170-4815-BBC9-68B5BFD46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1958B-B8F4-4B58-BEDC-063115C99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679C-7CF6-43F6-A923-9A39BE1813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1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21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6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20.xml"/><Relationship Id="rId24" Type="http://schemas.openxmlformats.org/officeDocument/2006/relationships/image" Target="../media/image12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24.xml"/><Relationship Id="rId4" Type="http://schemas.openxmlformats.org/officeDocument/2006/relationships/image" Target="../media/image2.png"/><Relationship Id="rId9" Type="http://schemas.openxmlformats.org/officeDocument/2006/relationships/customXml" Target="../ink/ink1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8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3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.xml"/><Relationship Id="rId11" Type="http://schemas.openxmlformats.org/officeDocument/2006/relationships/image" Target="../media/image6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1.xml"/><Relationship Id="rId9" Type="http://schemas.openxmlformats.org/officeDocument/2006/relationships/image" Target="../media/image5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14.png"/><Relationship Id="rId30" Type="http://schemas.openxmlformats.org/officeDocument/2006/relationships/customXml" Target="../ink/ink44.xml"/><Relationship Id="rId8" Type="http://schemas.openxmlformats.org/officeDocument/2006/relationships/customXml" Target="../ink/ink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BBD23FD9-A31B-4B32-B008-01B8AB35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B050"/>
              </a:clrFrom>
              <a:clrTo>
                <a:srgbClr val="00B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35" b="10369"/>
          <a:stretch/>
        </p:blipFill>
        <p:spPr>
          <a:xfrm>
            <a:off x="5967167" y="461024"/>
            <a:ext cx="5750351" cy="5100791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DB9673A-6F6D-41DB-BA49-61F3CF0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FCFCF"/>
              </a:clrFrom>
              <a:clrTo>
                <a:srgbClr val="CFCF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8"/>
          <a:stretch/>
        </p:blipFill>
        <p:spPr>
          <a:xfrm>
            <a:off x="474482" y="848013"/>
            <a:ext cx="5678078" cy="569085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7A69D7-2B4B-4792-BAB5-EFE232CFB76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5704DE-F174-45FC-9009-CD3863EB50E9}"/>
              </a:ext>
            </a:extLst>
          </p:cNvPr>
          <p:cNvSpPr txBox="1"/>
          <p:nvPr/>
        </p:nvSpPr>
        <p:spPr>
          <a:xfrm>
            <a:off x="4154749" y="324793"/>
            <a:ext cx="25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a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4BB8B6-A711-444E-97CC-1D69C3D7E647}"/>
              </a:ext>
            </a:extLst>
          </p:cNvPr>
          <p:cNvSpPr txBox="1"/>
          <p:nvPr/>
        </p:nvSpPr>
        <p:spPr>
          <a:xfrm>
            <a:off x="2025589" y="2416465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b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CC74A3-34B5-4BCC-AA2C-6B8F7BD1B74D}"/>
              </a:ext>
            </a:extLst>
          </p:cNvPr>
          <p:cNvSpPr txBox="1"/>
          <p:nvPr/>
        </p:nvSpPr>
        <p:spPr>
          <a:xfrm>
            <a:off x="2215719" y="5363656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c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D76ED8-DD96-477F-B539-015C08EB097F}"/>
              </a:ext>
            </a:extLst>
          </p:cNvPr>
          <p:cNvSpPr txBox="1"/>
          <p:nvPr/>
        </p:nvSpPr>
        <p:spPr>
          <a:xfrm>
            <a:off x="4479578" y="3246991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d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99E49D-7DF0-407A-AF73-2446EE7F4417}"/>
              </a:ext>
            </a:extLst>
          </p:cNvPr>
          <p:cNvSpPr txBox="1"/>
          <p:nvPr/>
        </p:nvSpPr>
        <p:spPr>
          <a:xfrm>
            <a:off x="8818659" y="973019"/>
            <a:ext cx="25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a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30872E-40F8-49CF-B38A-A687C4371E53}"/>
              </a:ext>
            </a:extLst>
          </p:cNvPr>
          <p:cNvSpPr txBox="1"/>
          <p:nvPr/>
        </p:nvSpPr>
        <p:spPr>
          <a:xfrm>
            <a:off x="6689499" y="3064691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b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F73582-BDAD-43FF-8512-476C20F5A1C8}"/>
              </a:ext>
            </a:extLst>
          </p:cNvPr>
          <p:cNvSpPr txBox="1"/>
          <p:nvPr/>
        </p:nvSpPr>
        <p:spPr>
          <a:xfrm>
            <a:off x="9777396" y="3429000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c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809932-5941-411D-82D1-6F3AFDBEFF3B}"/>
              </a:ext>
            </a:extLst>
          </p:cNvPr>
          <p:cNvSpPr txBox="1"/>
          <p:nvPr/>
        </p:nvSpPr>
        <p:spPr>
          <a:xfrm>
            <a:off x="11645245" y="1102516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d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F6C5A63-75DB-4240-AAA4-0C706B80DC15}"/>
              </a:ext>
            </a:extLst>
          </p:cNvPr>
          <p:cNvCxnSpPr>
            <a:cxnSpLocks/>
          </p:cNvCxnSpPr>
          <p:nvPr/>
        </p:nvCxnSpPr>
        <p:spPr>
          <a:xfrm flipH="1">
            <a:off x="2405849" y="971124"/>
            <a:ext cx="2006353" cy="1899619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14:cNvPr>
              <p14:cNvContentPartPr/>
              <p14:nvPr/>
            </p14:nvContentPartPr>
            <p14:xfrm>
              <a:off x="10708397" y="1328675"/>
              <a:ext cx="217080" cy="24660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4757" y="1220675"/>
                <a:ext cx="3247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14:cNvPr>
              <p14:cNvContentPartPr/>
              <p14:nvPr/>
            </p14:nvContentPartPr>
            <p14:xfrm>
              <a:off x="9445517" y="1026995"/>
              <a:ext cx="228960" cy="31824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1517" y="919355"/>
                <a:ext cx="336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E96EE8D3-4290-4200-9EB4-52DADDACFA26}"/>
                  </a:ext>
                </a:extLst>
              </p14:cNvPr>
              <p14:cNvContentPartPr/>
              <p14:nvPr/>
            </p14:nvContentPartPr>
            <p14:xfrm>
              <a:off x="8549837" y="1573835"/>
              <a:ext cx="360" cy="36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E96EE8D3-4290-4200-9EB4-52DADDACFA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9837" y="139383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14:cNvPr>
              <p14:cNvContentPartPr/>
              <p14:nvPr/>
            </p14:nvContentPartPr>
            <p14:xfrm>
              <a:off x="9304037" y="1451075"/>
              <a:ext cx="360" cy="36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4037" y="127143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14:cNvPr>
              <p14:cNvContentPartPr/>
              <p14:nvPr/>
            </p14:nvContentPartPr>
            <p14:xfrm>
              <a:off x="9435797" y="1526675"/>
              <a:ext cx="45360" cy="3240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45797" y="1347035"/>
                <a:ext cx="2250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14:cNvPr>
              <p14:cNvContentPartPr/>
              <p14:nvPr/>
            </p14:nvContentPartPr>
            <p14:xfrm>
              <a:off x="9379637" y="1300595"/>
              <a:ext cx="17280" cy="792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9637" y="1120595"/>
                <a:ext cx="1969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22998BD-17F9-4B95-8E00-DDAEF0745254}"/>
              </a:ext>
            </a:extLst>
          </p:cNvPr>
          <p:cNvGrpSpPr/>
          <p:nvPr/>
        </p:nvGrpSpPr>
        <p:grpSpPr>
          <a:xfrm>
            <a:off x="9363797" y="931955"/>
            <a:ext cx="1627920" cy="1022760"/>
            <a:chOff x="9363797" y="931955"/>
            <a:chExt cx="162792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14:cNvPr>
                <p14:cNvContentPartPr/>
                <p14:nvPr/>
              </p14:nvContentPartPr>
              <p14:xfrm>
                <a:off x="9363797" y="931955"/>
                <a:ext cx="977400" cy="55764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01157" y="869315"/>
                  <a:ext cx="11030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14:cNvPr>
                <p14:cNvContentPartPr/>
                <p14:nvPr/>
              </p14:nvContentPartPr>
              <p14:xfrm>
                <a:off x="10444517" y="1104395"/>
                <a:ext cx="78480" cy="7020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81517" y="1041755"/>
                  <a:ext cx="20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14:cNvPr>
                <p14:cNvContentPartPr/>
                <p14:nvPr/>
              </p14:nvContentPartPr>
              <p14:xfrm>
                <a:off x="10661597" y="1319315"/>
                <a:ext cx="172440" cy="1774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98597" y="1256675"/>
                  <a:ext cx="298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14:cNvPr>
                <p14:cNvContentPartPr/>
                <p14:nvPr/>
              </p14:nvContentPartPr>
              <p14:xfrm>
                <a:off x="10874717" y="1679675"/>
                <a:ext cx="117000" cy="15840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12077" y="1617035"/>
                  <a:ext cx="242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14:cNvPr>
                <p14:cNvContentPartPr/>
                <p14:nvPr/>
              </p14:nvContentPartPr>
              <p14:xfrm>
                <a:off x="10799837" y="1767515"/>
                <a:ext cx="129600" cy="18720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7197" y="1704875"/>
                  <a:ext cx="255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14:cNvPr>
                <p14:cNvContentPartPr/>
                <p14:nvPr/>
              </p14:nvContentPartPr>
              <p14:xfrm>
                <a:off x="10849877" y="1498595"/>
                <a:ext cx="360" cy="36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87237" y="14359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14:cNvPr>
                <p14:cNvContentPartPr/>
                <p14:nvPr/>
              </p14:nvContentPartPr>
              <p14:xfrm>
                <a:off x="10848437" y="1564475"/>
                <a:ext cx="1800" cy="36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85437" y="1501835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14:cNvPr>
              <p14:cNvContentPartPr/>
              <p14:nvPr/>
            </p14:nvContentPartPr>
            <p14:xfrm>
              <a:off x="9190637" y="1808915"/>
              <a:ext cx="19080" cy="151560"/>
            </p14:xfrm>
          </p:contentPart>
        </mc:Choice>
        <mc:Fallback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27997" y="1746275"/>
                <a:ext cx="1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14:cNvPr>
              <p14:cNvContentPartPr/>
              <p14:nvPr/>
            </p14:nvContentPartPr>
            <p14:xfrm>
              <a:off x="9295757" y="1460795"/>
              <a:ext cx="27720" cy="13428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33117" y="1398155"/>
                <a:ext cx="153360" cy="25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5B0C34B-54FB-469D-B725-434F5E404337}"/>
              </a:ext>
            </a:extLst>
          </p:cNvPr>
          <p:cNvCxnSpPr>
            <a:cxnSpLocks/>
          </p:cNvCxnSpPr>
          <p:nvPr/>
        </p:nvCxnSpPr>
        <p:spPr>
          <a:xfrm flipV="1">
            <a:off x="9190637" y="1630252"/>
            <a:ext cx="2454608" cy="6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A9EFC70-BC50-49B1-841B-712391B1B900}"/>
              </a:ext>
            </a:extLst>
          </p:cNvPr>
          <p:cNvCxnSpPr>
            <a:cxnSpLocks/>
          </p:cNvCxnSpPr>
          <p:nvPr/>
        </p:nvCxnSpPr>
        <p:spPr>
          <a:xfrm flipH="1">
            <a:off x="7210857" y="1586439"/>
            <a:ext cx="2018571" cy="1975081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EC1E94-57CB-4ED3-B5B3-502DDB9A639A}"/>
              </a:ext>
            </a:extLst>
          </p:cNvPr>
          <p:cNvCxnSpPr>
            <a:cxnSpLocks/>
          </p:cNvCxnSpPr>
          <p:nvPr/>
        </p:nvCxnSpPr>
        <p:spPr>
          <a:xfrm flipH="1" flipV="1">
            <a:off x="1962515" y="1027263"/>
            <a:ext cx="1110015" cy="847624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DAEF59C-3FDD-42B6-926C-A1EF38AB894C}"/>
              </a:ext>
            </a:extLst>
          </p:cNvPr>
          <p:cNvCxnSpPr>
            <a:cxnSpLocks/>
          </p:cNvCxnSpPr>
          <p:nvPr/>
        </p:nvCxnSpPr>
        <p:spPr>
          <a:xfrm flipH="1" flipV="1">
            <a:off x="7144528" y="1636937"/>
            <a:ext cx="967094" cy="806112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A4422FF-F353-40B4-8A73-06F8D97A39B6}"/>
              </a:ext>
            </a:extLst>
          </p:cNvPr>
          <p:cNvSpPr txBox="1"/>
          <p:nvPr/>
        </p:nvSpPr>
        <p:spPr>
          <a:xfrm>
            <a:off x="1962515" y="6156979"/>
            <a:ext cx="186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x = 0°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A80DFC-87AD-46EE-B95B-7B17921FE91F}"/>
              </a:ext>
            </a:extLst>
          </p:cNvPr>
          <p:cNvSpPr txBox="1"/>
          <p:nvPr/>
        </p:nvSpPr>
        <p:spPr>
          <a:xfrm>
            <a:off x="8476430" y="5981891"/>
            <a:ext cx="239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x = 90°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BBD23FD9-A31B-4B32-B008-01B8AB35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B050"/>
              </a:clrFrom>
              <a:clrTo>
                <a:srgbClr val="00B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35" b="10369"/>
          <a:stretch/>
        </p:blipFill>
        <p:spPr>
          <a:xfrm>
            <a:off x="5967167" y="461024"/>
            <a:ext cx="5750351" cy="5100791"/>
          </a:xfrm>
          <a:prstGeom prst="rect">
            <a:avLst/>
          </a:prstGeom>
        </p:spPr>
      </p:pic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7DB9673A-6F6D-41DB-BA49-61F3CF0EA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FCFCF"/>
              </a:clrFrom>
              <a:clrTo>
                <a:srgbClr val="CFCF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8"/>
          <a:stretch/>
        </p:blipFill>
        <p:spPr>
          <a:xfrm>
            <a:off x="474482" y="848013"/>
            <a:ext cx="5678078" cy="569085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7A69D7-2B4B-4792-BAB5-EFE232CFB76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5704DE-F174-45FC-9009-CD3863EB50E9}"/>
              </a:ext>
            </a:extLst>
          </p:cNvPr>
          <p:cNvSpPr txBox="1"/>
          <p:nvPr/>
        </p:nvSpPr>
        <p:spPr>
          <a:xfrm>
            <a:off x="4444195" y="3257732"/>
            <a:ext cx="25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a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4BB8B6-A711-444E-97CC-1D69C3D7E647}"/>
              </a:ext>
            </a:extLst>
          </p:cNvPr>
          <p:cNvSpPr txBox="1"/>
          <p:nvPr/>
        </p:nvSpPr>
        <p:spPr>
          <a:xfrm>
            <a:off x="2315035" y="5349404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b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CC74A3-34B5-4BCC-AA2C-6B8F7BD1B74D}"/>
              </a:ext>
            </a:extLst>
          </p:cNvPr>
          <p:cNvSpPr txBox="1"/>
          <p:nvPr/>
        </p:nvSpPr>
        <p:spPr>
          <a:xfrm>
            <a:off x="1894831" y="2255641"/>
            <a:ext cx="4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c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D76ED8-DD96-477F-B539-015C08EB097F}"/>
              </a:ext>
            </a:extLst>
          </p:cNvPr>
          <p:cNvSpPr txBox="1"/>
          <p:nvPr/>
        </p:nvSpPr>
        <p:spPr>
          <a:xfrm>
            <a:off x="4158690" y="138976"/>
            <a:ext cx="412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d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99E49D-7DF0-407A-AF73-2446EE7F4417}"/>
              </a:ext>
            </a:extLst>
          </p:cNvPr>
          <p:cNvSpPr txBox="1"/>
          <p:nvPr/>
        </p:nvSpPr>
        <p:spPr>
          <a:xfrm>
            <a:off x="11728831" y="1271909"/>
            <a:ext cx="25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a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30872E-40F8-49CF-B38A-A687C4371E53}"/>
              </a:ext>
            </a:extLst>
          </p:cNvPr>
          <p:cNvSpPr txBox="1"/>
          <p:nvPr/>
        </p:nvSpPr>
        <p:spPr>
          <a:xfrm>
            <a:off x="9657792" y="3478227"/>
            <a:ext cx="3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rgbClr val="FF0000"/>
                </a:solidFill>
              </a:rPr>
              <a:t>b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F73582-BDAD-43FF-8512-476C20F5A1C8}"/>
              </a:ext>
            </a:extLst>
          </p:cNvPr>
          <p:cNvSpPr txBox="1"/>
          <p:nvPr/>
        </p:nvSpPr>
        <p:spPr>
          <a:xfrm>
            <a:off x="6554407" y="3370275"/>
            <a:ext cx="3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c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809932-5941-411D-82D1-6F3AFDBEFF3B}"/>
              </a:ext>
            </a:extLst>
          </p:cNvPr>
          <p:cNvSpPr txBox="1"/>
          <p:nvPr/>
        </p:nvSpPr>
        <p:spPr>
          <a:xfrm>
            <a:off x="8608104" y="1005509"/>
            <a:ext cx="38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rgbClr val="FF0000"/>
                </a:solidFill>
              </a:rPr>
              <a:t>d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F6C5A63-75DB-4240-AAA4-0C706B80DC15}"/>
              </a:ext>
            </a:extLst>
          </p:cNvPr>
          <p:cNvCxnSpPr>
            <a:cxnSpLocks/>
          </p:cNvCxnSpPr>
          <p:nvPr/>
        </p:nvCxnSpPr>
        <p:spPr>
          <a:xfrm flipH="1">
            <a:off x="2491040" y="3429000"/>
            <a:ext cx="1978180" cy="1945019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14:cNvPr>
              <p14:cNvContentPartPr/>
              <p14:nvPr/>
            </p14:nvContentPartPr>
            <p14:xfrm>
              <a:off x="10708397" y="1328675"/>
              <a:ext cx="217080" cy="24660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4757" y="1220675"/>
                <a:ext cx="3247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14:cNvPr>
              <p14:cNvContentPartPr/>
              <p14:nvPr/>
            </p14:nvContentPartPr>
            <p14:xfrm>
              <a:off x="9445517" y="1026995"/>
              <a:ext cx="228960" cy="31824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91517" y="919355"/>
                <a:ext cx="336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14:cNvPr>
              <p14:cNvContentPartPr/>
              <p14:nvPr/>
            </p14:nvContentPartPr>
            <p14:xfrm>
              <a:off x="9304037" y="1451075"/>
              <a:ext cx="360" cy="36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4037" y="127143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14:cNvPr>
              <p14:cNvContentPartPr/>
              <p14:nvPr/>
            </p14:nvContentPartPr>
            <p14:xfrm>
              <a:off x="9435797" y="1526675"/>
              <a:ext cx="45360" cy="3240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5797" y="1347035"/>
                <a:ext cx="2250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14:cNvPr>
              <p14:cNvContentPartPr/>
              <p14:nvPr/>
            </p14:nvContentPartPr>
            <p14:xfrm>
              <a:off x="9379637" y="1300595"/>
              <a:ext cx="17280" cy="792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89637" y="1120595"/>
                <a:ext cx="1969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22998BD-17F9-4B95-8E00-DDAEF0745254}"/>
              </a:ext>
            </a:extLst>
          </p:cNvPr>
          <p:cNvGrpSpPr/>
          <p:nvPr/>
        </p:nvGrpSpPr>
        <p:grpSpPr>
          <a:xfrm>
            <a:off x="9363797" y="931955"/>
            <a:ext cx="1627920" cy="1022760"/>
            <a:chOff x="9363797" y="931955"/>
            <a:chExt cx="162792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14:cNvPr>
                <p14:cNvContentPartPr/>
                <p14:nvPr/>
              </p14:nvContentPartPr>
              <p14:xfrm>
                <a:off x="9363797" y="931955"/>
                <a:ext cx="977400" cy="55764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01157" y="869315"/>
                  <a:ext cx="11030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14:cNvPr>
                <p14:cNvContentPartPr/>
                <p14:nvPr/>
              </p14:nvContentPartPr>
              <p14:xfrm>
                <a:off x="10444517" y="1104395"/>
                <a:ext cx="78480" cy="7020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81517" y="1041755"/>
                  <a:ext cx="20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14:cNvPr>
                <p14:cNvContentPartPr/>
                <p14:nvPr/>
              </p14:nvContentPartPr>
              <p14:xfrm>
                <a:off x="10661597" y="1319315"/>
                <a:ext cx="172440" cy="1774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98597" y="1256675"/>
                  <a:ext cx="298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14:cNvPr>
                <p14:cNvContentPartPr/>
                <p14:nvPr/>
              </p14:nvContentPartPr>
              <p14:xfrm>
                <a:off x="10874717" y="1679675"/>
                <a:ext cx="117000" cy="15840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12077" y="1617035"/>
                  <a:ext cx="242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14:cNvPr>
                <p14:cNvContentPartPr/>
                <p14:nvPr/>
              </p14:nvContentPartPr>
              <p14:xfrm>
                <a:off x="10799837" y="1767515"/>
                <a:ext cx="129600" cy="18720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37197" y="1704875"/>
                  <a:ext cx="255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14:cNvPr>
                <p14:cNvContentPartPr/>
                <p14:nvPr/>
              </p14:nvContentPartPr>
              <p14:xfrm>
                <a:off x="10849877" y="1498595"/>
                <a:ext cx="360" cy="36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87237" y="14359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14:cNvPr>
                <p14:cNvContentPartPr/>
                <p14:nvPr/>
              </p14:nvContentPartPr>
              <p14:xfrm>
                <a:off x="10848437" y="1564475"/>
                <a:ext cx="1800" cy="36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85437" y="1501835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14:cNvPr>
              <p14:cNvContentPartPr/>
              <p14:nvPr/>
            </p14:nvContentPartPr>
            <p14:xfrm>
              <a:off x="9190637" y="1808915"/>
              <a:ext cx="19080" cy="151560"/>
            </p14:xfrm>
          </p:contentPart>
        </mc:Choice>
        <mc:Fallback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27997" y="1746275"/>
                <a:ext cx="1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14:cNvPr>
              <p14:cNvContentPartPr/>
              <p14:nvPr/>
            </p14:nvContentPartPr>
            <p14:xfrm>
              <a:off x="9295757" y="1460795"/>
              <a:ext cx="27720" cy="13428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233117" y="1398155"/>
                <a:ext cx="153360" cy="259920"/>
              </a:xfrm>
              <a:prstGeom prst="rect">
                <a:avLst/>
              </a:prstGeom>
            </p:spPr>
          </p:pic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5B0C34B-54FB-469D-B725-434F5E404337}"/>
              </a:ext>
            </a:extLst>
          </p:cNvPr>
          <p:cNvCxnSpPr>
            <a:cxnSpLocks/>
          </p:cNvCxnSpPr>
          <p:nvPr/>
        </p:nvCxnSpPr>
        <p:spPr>
          <a:xfrm flipV="1">
            <a:off x="9190637" y="1630252"/>
            <a:ext cx="2454608" cy="66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A9EFC70-BC50-49B1-841B-712391B1B900}"/>
              </a:ext>
            </a:extLst>
          </p:cNvPr>
          <p:cNvCxnSpPr>
            <a:cxnSpLocks/>
          </p:cNvCxnSpPr>
          <p:nvPr/>
        </p:nvCxnSpPr>
        <p:spPr>
          <a:xfrm flipH="1">
            <a:off x="9657792" y="1646452"/>
            <a:ext cx="2018571" cy="1975081"/>
          </a:xfrm>
          <a:prstGeom prst="straightConnector1">
            <a:avLst/>
          </a:prstGeom>
          <a:ln w="190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4EC1E94-57CB-4ED3-B5B3-502DDB9A639A}"/>
              </a:ext>
            </a:extLst>
          </p:cNvPr>
          <p:cNvCxnSpPr>
            <a:cxnSpLocks/>
          </p:cNvCxnSpPr>
          <p:nvPr/>
        </p:nvCxnSpPr>
        <p:spPr>
          <a:xfrm flipH="1" flipV="1">
            <a:off x="1499072" y="3064691"/>
            <a:ext cx="1980005" cy="116025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DAEF59C-3FDD-42B6-926C-A1EF38AB894C}"/>
              </a:ext>
            </a:extLst>
          </p:cNvPr>
          <p:cNvCxnSpPr>
            <a:cxnSpLocks/>
          </p:cNvCxnSpPr>
          <p:nvPr/>
        </p:nvCxnSpPr>
        <p:spPr>
          <a:xfrm flipH="1" flipV="1">
            <a:off x="8669650" y="1838075"/>
            <a:ext cx="1906150" cy="735552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Konektor Lurus 42">
            <a:extLst>
              <a:ext uri="{FF2B5EF4-FFF2-40B4-BE49-F238E27FC236}">
                <a16:creationId xmlns:a16="http://schemas.microsoft.com/office/drawing/2014/main" id="{0D8D4572-E09E-4062-BDF9-B9E043EFD6AA}"/>
              </a:ext>
            </a:extLst>
          </p:cNvPr>
          <p:cNvSpPr/>
          <p:nvPr/>
        </p:nvSpPr>
        <p:spPr>
          <a:xfrm>
            <a:off x="11517933" y="1987096"/>
            <a:ext cx="0" cy="0"/>
          </a:xfrm>
          <a:prstGeom prst="line">
            <a:avLst/>
          </a:prstGeom>
          <a:solidFill>
            <a:srgbClr val="FFFFFF">
              <a:alpha val="5000"/>
            </a:srgbClr>
          </a:solidFill>
          <a:ln w="180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FA2463C-8D43-4800-9B78-C000766FCD4E}"/>
              </a:ext>
            </a:extLst>
          </p:cNvPr>
          <p:cNvSpPr txBox="1"/>
          <p:nvPr/>
        </p:nvSpPr>
        <p:spPr>
          <a:xfrm>
            <a:off x="1962515" y="6156979"/>
            <a:ext cx="239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x = 180°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32F24FD-9121-41C1-A02D-70BB3C80052E}"/>
              </a:ext>
            </a:extLst>
          </p:cNvPr>
          <p:cNvSpPr txBox="1"/>
          <p:nvPr/>
        </p:nvSpPr>
        <p:spPr>
          <a:xfrm>
            <a:off x="8476430" y="5981891"/>
            <a:ext cx="239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x = 270°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5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7A69D7-2B4B-4792-BAB5-EFE232CFB767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14:cNvPr>
              <p14:cNvContentPartPr/>
              <p14:nvPr/>
            </p14:nvContentPartPr>
            <p14:xfrm>
              <a:off x="10708397" y="1328675"/>
              <a:ext cx="217080" cy="24660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5BF417A1-19E8-4A84-91DE-A59DD70D8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4757" y="1220675"/>
                <a:ext cx="3247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14:cNvPr>
              <p14:cNvContentPartPr/>
              <p14:nvPr/>
            </p14:nvContentPartPr>
            <p14:xfrm>
              <a:off x="9445517" y="1026995"/>
              <a:ext cx="228960" cy="31824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58E73560-F6EE-4ABE-98E1-E3C53C09F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1517" y="919355"/>
                <a:ext cx="336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14:cNvPr>
              <p14:cNvContentPartPr/>
              <p14:nvPr/>
            </p14:nvContentPartPr>
            <p14:xfrm>
              <a:off x="9304037" y="1451075"/>
              <a:ext cx="360" cy="36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713AFC3C-724A-444A-9B6B-7C53CA253A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14037" y="1271435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14:cNvPr>
              <p14:cNvContentPartPr/>
              <p14:nvPr/>
            </p14:nvContentPartPr>
            <p14:xfrm>
              <a:off x="9435797" y="1526675"/>
              <a:ext cx="45360" cy="3240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29CA9240-FB3F-4099-9D42-56480F4CC1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45797" y="1347035"/>
                <a:ext cx="2250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14:cNvPr>
              <p14:cNvContentPartPr/>
              <p14:nvPr/>
            </p14:nvContentPartPr>
            <p14:xfrm>
              <a:off x="9379637" y="1300595"/>
              <a:ext cx="17280" cy="792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7E792F7B-F8CC-4EE5-B8E3-7D62EC7E15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9637" y="1120595"/>
                <a:ext cx="1969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22998BD-17F9-4B95-8E00-DDAEF0745254}"/>
              </a:ext>
            </a:extLst>
          </p:cNvPr>
          <p:cNvGrpSpPr/>
          <p:nvPr/>
        </p:nvGrpSpPr>
        <p:grpSpPr>
          <a:xfrm>
            <a:off x="9363797" y="931955"/>
            <a:ext cx="1627920" cy="1022760"/>
            <a:chOff x="9363797" y="931955"/>
            <a:chExt cx="162792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14:cNvPr>
                <p14:cNvContentPartPr/>
                <p14:nvPr/>
              </p14:nvContentPartPr>
              <p14:xfrm>
                <a:off x="9363797" y="931955"/>
                <a:ext cx="977400" cy="55764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3D9BDE22-69B7-48CB-91E2-66B0B0A150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1157" y="869315"/>
                  <a:ext cx="11030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14:cNvPr>
                <p14:cNvContentPartPr/>
                <p14:nvPr/>
              </p14:nvContentPartPr>
              <p14:xfrm>
                <a:off x="10444517" y="1104395"/>
                <a:ext cx="78480" cy="7020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C212CD1D-7ABC-43B1-8398-A1A916BD712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81517" y="1041755"/>
                  <a:ext cx="204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14:cNvPr>
                <p14:cNvContentPartPr/>
                <p14:nvPr/>
              </p14:nvContentPartPr>
              <p14:xfrm>
                <a:off x="10661597" y="1319315"/>
                <a:ext cx="172440" cy="1774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144ED0AB-BBD2-4CFA-BB9B-D90F835D56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98597" y="1256675"/>
                  <a:ext cx="298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14:cNvPr>
                <p14:cNvContentPartPr/>
                <p14:nvPr/>
              </p14:nvContentPartPr>
              <p14:xfrm>
                <a:off x="10874717" y="1679675"/>
                <a:ext cx="117000" cy="15840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DB08C892-FE40-4D81-9162-DAE178BAB9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12077" y="1617035"/>
                  <a:ext cx="242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14:cNvPr>
                <p14:cNvContentPartPr/>
                <p14:nvPr/>
              </p14:nvContentPartPr>
              <p14:xfrm>
                <a:off x="10799837" y="1767515"/>
                <a:ext cx="129600" cy="18720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7E72F06D-0B3B-4122-A45F-0F63274AD6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37197" y="1704875"/>
                  <a:ext cx="255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14:cNvPr>
                <p14:cNvContentPartPr/>
                <p14:nvPr/>
              </p14:nvContentPartPr>
              <p14:xfrm>
                <a:off x="10849877" y="1498595"/>
                <a:ext cx="360" cy="36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C48375AD-BE25-477B-ABB2-76AACCBE9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87237" y="14359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14:cNvPr>
                <p14:cNvContentPartPr/>
                <p14:nvPr/>
              </p14:nvContentPartPr>
              <p14:xfrm>
                <a:off x="10848437" y="1564475"/>
                <a:ext cx="1800" cy="36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E31DA9F-D5DF-45E9-8FA6-748C938380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85437" y="1501835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14:cNvPr>
              <p14:cNvContentPartPr/>
              <p14:nvPr/>
            </p14:nvContentPartPr>
            <p14:xfrm>
              <a:off x="9190637" y="1808915"/>
              <a:ext cx="19080" cy="151560"/>
            </p14:xfrm>
          </p:contentPart>
        </mc:Choice>
        <mc:Fallback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4EBAA8BA-AFEC-4033-ADFB-87228DCDC1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27997" y="1746275"/>
                <a:ext cx="1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14:cNvPr>
              <p14:cNvContentPartPr/>
              <p14:nvPr/>
            </p14:nvContentPartPr>
            <p14:xfrm>
              <a:off x="9295757" y="1460795"/>
              <a:ext cx="27720" cy="13428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C41C0C3C-5B78-4D23-8BD4-B2539CC20B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33117" y="1398155"/>
                <a:ext cx="153360" cy="2599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Konektor Lurus 42">
            <a:extLst>
              <a:ext uri="{FF2B5EF4-FFF2-40B4-BE49-F238E27FC236}">
                <a16:creationId xmlns:a16="http://schemas.microsoft.com/office/drawing/2014/main" id="{0D8D4572-E09E-4062-BDF9-B9E043EFD6AA}"/>
              </a:ext>
            </a:extLst>
          </p:cNvPr>
          <p:cNvSpPr/>
          <p:nvPr/>
        </p:nvSpPr>
        <p:spPr>
          <a:xfrm>
            <a:off x="11517933" y="1987096"/>
            <a:ext cx="0" cy="0"/>
          </a:xfrm>
          <a:prstGeom prst="line">
            <a:avLst/>
          </a:prstGeom>
          <a:solidFill>
            <a:srgbClr val="FFFFFF">
              <a:alpha val="5000"/>
            </a:srgbClr>
          </a:solidFill>
          <a:ln w="1800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ABEEA0-EFBC-481A-93BE-C4337ECC2BE9}"/>
              </a:ext>
            </a:extLst>
          </p:cNvPr>
          <p:cNvSpPr/>
          <p:nvPr/>
        </p:nvSpPr>
        <p:spPr>
          <a:xfrm>
            <a:off x="2843276" y="417136"/>
            <a:ext cx="6429081" cy="602372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72D69B0-FE3B-4B59-89B3-CE2BEDBBA03E}"/>
              </a:ext>
            </a:extLst>
          </p:cNvPr>
          <p:cNvCxnSpPr>
            <a:cxnSpLocks/>
          </p:cNvCxnSpPr>
          <p:nvPr/>
        </p:nvCxnSpPr>
        <p:spPr>
          <a:xfrm flipH="1">
            <a:off x="423254" y="3374915"/>
            <a:ext cx="2420022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8861142-7EF7-4036-BB78-2B220E98AACB}"/>
              </a:ext>
            </a:extLst>
          </p:cNvPr>
          <p:cNvCxnSpPr>
            <a:cxnSpLocks/>
          </p:cNvCxnSpPr>
          <p:nvPr/>
        </p:nvCxnSpPr>
        <p:spPr>
          <a:xfrm flipH="1">
            <a:off x="2566657" y="6527276"/>
            <a:ext cx="3591612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DC25876-A843-4E30-9755-197D75E34744}"/>
              </a:ext>
            </a:extLst>
          </p:cNvPr>
          <p:cNvCxnSpPr>
            <a:cxnSpLocks/>
          </p:cNvCxnSpPr>
          <p:nvPr/>
        </p:nvCxnSpPr>
        <p:spPr>
          <a:xfrm flipH="1">
            <a:off x="6701817" y="3702099"/>
            <a:ext cx="2555949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3E14C2B-1EC1-46A0-8EEF-09E3BD64F482}"/>
              </a:ext>
            </a:extLst>
          </p:cNvPr>
          <p:cNvCxnSpPr>
            <a:cxnSpLocks/>
          </p:cNvCxnSpPr>
          <p:nvPr/>
        </p:nvCxnSpPr>
        <p:spPr>
          <a:xfrm>
            <a:off x="6038724" y="417136"/>
            <a:ext cx="38183" cy="31084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A5B6518-3CFC-46B4-BC97-F8D996A31293}"/>
              </a:ext>
            </a:extLst>
          </p:cNvPr>
          <p:cNvSpPr txBox="1"/>
          <p:nvPr/>
        </p:nvSpPr>
        <p:spPr>
          <a:xfrm>
            <a:off x="6136045" y="2470215"/>
            <a:ext cx="113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x = 0°</a:t>
            </a:r>
            <a:endParaRPr kumimoji="1" lang="ja-JP" altLang="en-US" sz="2000" b="1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77EE3A0-ECBA-4F40-AEFC-6F2E814AA61E}"/>
              </a:ext>
            </a:extLst>
          </p:cNvPr>
          <p:cNvCxnSpPr>
            <a:cxnSpLocks/>
          </p:cNvCxnSpPr>
          <p:nvPr/>
        </p:nvCxnSpPr>
        <p:spPr>
          <a:xfrm>
            <a:off x="2916683" y="3525625"/>
            <a:ext cx="31778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9F19FA5-7BF3-4A23-8E0F-68FEFE346A08}"/>
              </a:ext>
            </a:extLst>
          </p:cNvPr>
          <p:cNvSpPr txBox="1"/>
          <p:nvPr/>
        </p:nvSpPr>
        <p:spPr>
          <a:xfrm>
            <a:off x="4109840" y="3084529"/>
            <a:ext cx="1263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x = 90°</a:t>
            </a:r>
            <a:endParaRPr kumimoji="1" lang="ja-JP" altLang="en-US" sz="2000" b="1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F5089CD-4778-4828-95BC-CCAF8D024691}"/>
              </a:ext>
            </a:extLst>
          </p:cNvPr>
          <p:cNvCxnSpPr>
            <a:cxnSpLocks/>
          </p:cNvCxnSpPr>
          <p:nvPr/>
        </p:nvCxnSpPr>
        <p:spPr>
          <a:xfrm>
            <a:off x="6066622" y="3566611"/>
            <a:ext cx="69423" cy="27696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FB544E-EB07-4DCD-AE67-CA6D16908593}"/>
              </a:ext>
            </a:extLst>
          </p:cNvPr>
          <p:cNvSpPr txBox="1"/>
          <p:nvPr/>
        </p:nvSpPr>
        <p:spPr>
          <a:xfrm>
            <a:off x="6158169" y="5529196"/>
            <a:ext cx="148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x = 180°</a:t>
            </a:r>
            <a:endParaRPr kumimoji="1" lang="ja-JP" altLang="en-US" sz="2000" b="1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5C796B7-8666-4316-9926-8ED41AE1DF9C}"/>
              </a:ext>
            </a:extLst>
          </p:cNvPr>
          <p:cNvCxnSpPr>
            <a:cxnSpLocks/>
          </p:cNvCxnSpPr>
          <p:nvPr/>
        </p:nvCxnSpPr>
        <p:spPr>
          <a:xfrm>
            <a:off x="6076907" y="3538330"/>
            <a:ext cx="31778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A3785C5-0B28-4AE7-9A04-ED2645B01581}"/>
              </a:ext>
            </a:extLst>
          </p:cNvPr>
          <p:cNvSpPr txBox="1"/>
          <p:nvPr/>
        </p:nvSpPr>
        <p:spPr>
          <a:xfrm>
            <a:off x="7002053" y="3079953"/>
            <a:ext cx="148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x = 270°</a:t>
            </a:r>
            <a:endParaRPr kumimoji="1" lang="ja-JP" altLang="en-US" sz="2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0" name="インク 79">
                <a:extLst>
                  <a:ext uri="{FF2B5EF4-FFF2-40B4-BE49-F238E27FC236}">
                    <a16:creationId xmlns:a16="http://schemas.microsoft.com/office/drawing/2014/main" id="{18780125-AD61-4525-9A82-6A991EC305EC}"/>
                  </a:ext>
                </a:extLst>
              </p14:cNvPr>
              <p14:cNvContentPartPr/>
              <p14:nvPr/>
            </p14:nvContentPartPr>
            <p14:xfrm>
              <a:off x="4213555" y="1065155"/>
              <a:ext cx="1817280" cy="2309760"/>
            </p14:xfrm>
          </p:contentPart>
        </mc:Choice>
        <mc:Fallback>
          <p:pic>
            <p:nvPicPr>
              <p:cNvPr id="80" name="インク 79">
                <a:extLst>
                  <a:ext uri="{FF2B5EF4-FFF2-40B4-BE49-F238E27FC236}">
                    <a16:creationId xmlns:a16="http://schemas.microsoft.com/office/drawing/2014/main" id="{18780125-AD61-4525-9A82-6A991EC305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50555" y="1002155"/>
                <a:ext cx="1942920" cy="24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1" name="インク 80">
                <a:extLst>
                  <a:ext uri="{FF2B5EF4-FFF2-40B4-BE49-F238E27FC236}">
                    <a16:creationId xmlns:a16="http://schemas.microsoft.com/office/drawing/2014/main" id="{53D9AC2E-9988-48D3-8C7A-B9294FA11359}"/>
                  </a:ext>
                </a:extLst>
              </p14:cNvPr>
              <p14:cNvContentPartPr/>
              <p14:nvPr/>
            </p14:nvContentPartPr>
            <p14:xfrm>
              <a:off x="5400475" y="2054795"/>
              <a:ext cx="566640" cy="367920"/>
            </p14:xfrm>
          </p:contentPart>
        </mc:Choice>
        <mc:Fallback>
          <p:pic>
            <p:nvPicPr>
              <p:cNvPr id="81" name="インク 80">
                <a:extLst>
                  <a:ext uri="{FF2B5EF4-FFF2-40B4-BE49-F238E27FC236}">
                    <a16:creationId xmlns:a16="http://schemas.microsoft.com/office/drawing/2014/main" id="{53D9AC2E-9988-48D3-8C7A-B9294FA113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37835" y="1991795"/>
                <a:ext cx="692280" cy="49356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7AA356B-9BF8-4DF1-8584-453D4EC68E5F}"/>
              </a:ext>
            </a:extLst>
          </p:cNvPr>
          <p:cNvSpPr txBox="1"/>
          <p:nvPr/>
        </p:nvSpPr>
        <p:spPr>
          <a:xfrm>
            <a:off x="5335671" y="1435709"/>
            <a:ext cx="28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kumimoji="1" lang="ja-JP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240C2C5-0B97-42C5-81F9-E6A65CBB5124}"/>
              </a:ext>
            </a:extLst>
          </p:cNvPr>
          <p:cNvSpPr txBox="1"/>
          <p:nvPr/>
        </p:nvSpPr>
        <p:spPr>
          <a:xfrm>
            <a:off x="7743669" y="6093222"/>
            <a:ext cx="5089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accent2">
                    <a:lumMod val="75000"/>
                  </a:schemeClr>
                </a:solidFill>
              </a:rPr>
              <a:t>条件：反時計周り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EF26014-FB2D-48AE-B581-F4743D6BC429}"/>
              </a:ext>
            </a:extLst>
          </p:cNvPr>
          <p:cNvCxnSpPr>
            <a:cxnSpLocks/>
          </p:cNvCxnSpPr>
          <p:nvPr/>
        </p:nvCxnSpPr>
        <p:spPr>
          <a:xfrm flipH="1">
            <a:off x="2475010" y="417136"/>
            <a:ext cx="3591612" cy="0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8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林田 和磨</dc:creator>
  <cp:lastModifiedBy>林田 和磨</cp:lastModifiedBy>
  <cp:revision>1</cp:revision>
  <dcterms:created xsi:type="dcterms:W3CDTF">2022-02-12T09:55:06Z</dcterms:created>
  <dcterms:modified xsi:type="dcterms:W3CDTF">2022-02-12T10:22:04Z</dcterms:modified>
</cp:coreProperties>
</file>