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2" r:id="rId7"/>
    <p:sldId id="261" r:id="rId8"/>
    <p:sldId id="263" r:id="rId9"/>
    <p:sldId id="264" r:id="rId10"/>
  </p:sldIdLst>
  <p:sldSz cx="6840538" cy="6840538"/>
  <p:notesSz cx="6858000" cy="9144000"/>
  <p:defaultTextStyle>
    <a:defPPr>
      <a:defRPr lang="zh-CN"/>
    </a:defPPr>
    <a:lvl1pPr marL="0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1pPr>
    <a:lvl2pPr marL="328315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2pPr>
    <a:lvl3pPr marL="65663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3pPr>
    <a:lvl4pPr marL="984946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4pPr>
    <a:lvl5pPr marL="131326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5pPr>
    <a:lvl6pPr marL="164157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6pPr>
    <a:lvl7pPr marL="1969892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7pPr>
    <a:lvl8pPr marL="229820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8pPr>
    <a:lvl9pPr marL="2626523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1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83443-5497-4301-9BEF-C5280337C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067" y="1119505"/>
            <a:ext cx="5130404" cy="238152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48B153-57D8-4F46-8507-CB511C797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413D6-7BDB-422A-AE74-869AC43B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E89E-EDBB-42B6-BE3C-6881EC041768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A909A-A516-407D-AD2D-A1B1A820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BAE5D-4409-4D44-8F10-0A431FFF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9CB5-4CEF-4D93-B799-5408CAD53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9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D67DA-DF25-4893-88F7-22B8D50D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F6B2F1-9376-41B7-9F21-8478E287B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967D7-CB85-4EB4-A9D3-4A126322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E89E-EDBB-42B6-BE3C-6881EC041768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6D373-E647-4D07-ADB6-61484817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558B5-790B-43D6-A3C7-C0DA05EF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9CB5-4CEF-4D93-B799-5408CAD53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1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A6ECCD-46AF-451D-BCD8-BD6D2B14A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2BA14B-016F-4387-B575-96E396AB4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0287" y="364195"/>
            <a:ext cx="4339466" cy="57970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079C5-32E1-4C69-881C-115D8AB3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E89E-EDBB-42B6-BE3C-6881EC041768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47DC2-D290-4D02-BA2D-BC68EE74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F60AF-264C-4A97-9D1A-FD474651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9CB5-4CEF-4D93-B799-5408CAD53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9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D43A8-2070-4C55-B011-D52F59E4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6521F-1F83-4FAC-9E57-AC8F594B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F3246-2930-4071-A95B-C79B6380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E89E-EDBB-42B6-BE3C-6881EC041768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617B7-C769-49C9-B544-EB1A8123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6304D-BF3A-4E71-AE28-970265BA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9CB5-4CEF-4D93-B799-5408CAD53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3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2CEB-A9B7-484D-A4B7-64300570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1705385"/>
            <a:ext cx="5899964" cy="284547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0E53D-B832-4814-BA7B-0F64C202F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724" y="4577778"/>
            <a:ext cx="5899964" cy="149636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342FF-0612-4B0A-810A-AF611DA3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E89E-EDBB-42B6-BE3C-6881EC041768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B84CB-1F25-4718-884E-0A041805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451C2-BAF8-4F91-80E8-68EC0614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9CB5-4CEF-4D93-B799-5408CAD53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6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D7A5A-F8F0-42A3-8D6C-5F37353A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94719-B579-4408-8B20-4E3F0D9B5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A6D83-BFBE-46BF-B2E7-C701BDDEE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11B68C-1D82-421D-96A7-D99AF7CF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E89E-EDBB-42B6-BE3C-6881EC041768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29ECD-36D8-4350-BA8F-C0805CCE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DB048-9059-49DD-AC07-FE9A775F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9CB5-4CEF-4D93-B799-5408CAD53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0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6B633-50C3-42CE-AD36-201D5E2F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78" y="364196"/>
            <a:ext cx="5899964" cy="1322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FE15A-32C6-4947-97C2-D8C4C12A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178" y="1676882"/>
            <a:ext cx="2893868" cy="8218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A537C9-2BE8-4323-A74E-95F8255B0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8" y="2498697"/>
            <a:ext cx="2893868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489B78-E89E-4AC9-B631-75181DD10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3022" y="1676882"/>
            <a:ext cx="2908120" cy="8218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19D5BE-F872-4FA1-911B-6389AF75F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3022" y="2498697"/>
            <a:ext cx="2908120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D2D70B-0A91-4448-B491-5466F523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E89E-EDBB-42B6-BE3C-6881EC041768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9F9668-6A16-4540-BE78-D5269863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5E97AF-37E4-4163-873C-6A79B027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9CB5-4CEF-4D93-B799-5408CAD53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7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B0E41-F5BC-4355-BA73-EE12FF32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A1AFAD-0F78-475B-9B95-1361C7FB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E89E-EDBB-42B6-BE3C-6881EC041768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2EE2ED-EDD3-4BF5-B91F-EDA0C961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4F2E5-51AA-4D97-878D-A6D78C00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9CB5-4CEF-4D93-B799-5408CAD53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1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E03A2F-C035-48B4-B3FF-0EA0C4F9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E89E-EDBB-42B6-BE3C-6881EC041768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9180DC-4CDC-4EF9-8767-1034049D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36BBAB-AC32-479A-9727-3330AAE1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9CB5-4CEF-4D93-B799-5408CAD53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9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1761E-7F62-48A3-A2D7-9865E03E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1" cy="15961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0C6F6-1739-43BE-8220-79F60C241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120" y="984911"/>
            <a:ext cx="3463022" cy="48612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8B606C-0ED7-47A4-92D2-C4295655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1" cy="38018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930A7-9804-4E26-8822-F26207E3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E89E-EDBB-42B6-BE3C-6881EC041768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6BF7B-36BA-4A3A-A214-DB5EFF2F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018A80-0E99-4023-AF8A-5F6033EF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9CB5-4CEF-4D93-B799-5408CAD53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1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16544-B9F2-4EB7-989A-EBE8DCB3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1" cy="15961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849713-C30B-412C-8705-09E712050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08120" y="984911"/>
            <a:ext cx="3463022" cy="48612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8CA83B-9065-487E-8234-2F8AADE70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1" cy="38018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F6AA2-9960-4B01-AE3E-A8685F48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E89E-EDBB-42B6-BE3C-6881EC041768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207D7-3C83-4102-B554-4ADA6500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C8D7D-7273-4D09-ACE0-BD6B7400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9CB5-4CEF-4D93-B799-5408CAD53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D0D500-609B-4F03-8B15-77FC7DD1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87" y="364196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1CF60-43DE-4459-9861-71480CAE6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35925-C768-4E54-9883-AB8700CDB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0287" y="6340166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E89E-EDBB-42B6-BE3C-6881EC041768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806D5-08A1-4327-9766-801E861E7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5928" y="6340166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BE913-ADBF-4A3B-BFEB-A59CFD417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31130" y="6340166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9CB5-4CEF-4D93-B799-5408CAD53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5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50E971-5D86-4D1A-ACCB-6091D607D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4" t="1725" r="3037" b="1338"/>
          <a:stretch/>
        </p:blipFill>
        <p:spPr>
          <a:xfrm>
            <a:off x="-30354" y="19456"/>
            <a:ext cx="6892448" cy="68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3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示&#10;&#10;描述已自动生成">
            <a:extLst>
              <a:ext uri="{FF2B5EF4-FFF2-40B4-BE49-F238E27FC236}">
                <a16:creationId xmlns:a16="http://schemas.microsoft.com/office/drawing/2014/main" id="{6697E687-A35D-4AC7-A827-EC03FA4A7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r="1594"/>
          <a:stretch/>
        </p:blipFill>
        <p:spPr>
          <a:xfrm>
            <a:off x="0" y="896037"/>
            <a:ext cx="6840538" cy="50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1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箱线图&#10;&#10;描述已自动生成">
            <a:extLst>
              <a:ext uri="{FF2B5EF4-FFF2-40B4-BE49-F238E27FC236}">
                <a16:creationId xmlns:a16="http://schemas.microsoft.com/office/drawing/2014/main" id="{3CAA6748-FB74-41CC-9A86-D740D2DD4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37" y="1945531"/>
            <a:ext cx="6928087" cy="263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1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9FB4F8B5-20D6-467B-8855-D8896B245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2961" r="2162" b="2453"/>
          <a:stretch/>
        </p:blipFill>
        <p:spPr>
          <a:xfrm>
            <a:off x="-1" y="1731525"/>
            <a:ext cx="6824529" cy="33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房间里有玩具&#10;&#10;中度可信度描述已自动生成">
            <a:extLst>
              <a:ext uri="{FF2B5EF4-FFF2-40B4-BE49-F238E27FC236}">
                <a16:creationId xmlns:a16="http://schemas.microsoft.com/office/drawing/2014/main" id="{308C3B5C-A286-4997-A160-5EB444800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 r="1627"/>
          <a:stretch/>
        </p:blipFill>
        <p:spPr>
          <a:xfrm>
            <a:off x="9728" y="775559"/>
            <a:ext cx="6829342" cy="53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2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黑暗中人的脸被修图&#10;&#10;中度可信度描述已自动生成">
            <a:extLst>
              <a:ext uri="{FF2B5EF4-FFF2-40B4-BE49-F238E27FC236}">
                <a16:creationId xmlns:a16="http://schemas.microsoft.com/office/drawing/2014/main" id="{F224E7C2-F6F1-4713-869D-9E17E64898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35"/>
          <a:stretch/>
        </p:blipFill>
        <p:spPr>
          <a:xfrm>
            <a:off x="0" y="1095560"/>
            <a:ext cx="6840538" cy="45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1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F580751D-B2E4-4302-9FFB-1E4BBD617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"/>
          <a:stretch/>
        </p:blipFill>
        <p:spPr>
          <a:xfrm>
            <a:off x="0" y="612841"/>
            <a:ext cx="6840538" cy="571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4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5064A5ED-4EF9-4729-887F-15CEEEA8D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471" y="1974714"/>
            <a:ext cx="7790601" cy="26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6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徽标, 公司名称&#10;&#10;描述已自动生成">
            <a:extLst>
              <a:ext uri="{FF2B5EF4-FFF2-40B4-BE49-F238E27FC236}">
                <a16:creationId xmlns:a16="http://schemas.microsoft.com/office/drawing/2014/main" id="{40CA245A-884C-4E75-BEB5-2BAA949CD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367"/>
            <a:ext cx="6840538" cy="38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0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0</Words>
  <Application>Microsoft Office PowerPoint</Application>
  <PresentationFormat>自定义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益升 何</dc:creator>
  <cp:lastModifiedBy>益升 何</cp:lastModifiedBy>
  <cp:revision>8</cp:revision>
  <dcterms:created xsi:type="dcterms:W3CDTF">2022-03-16T16:35:15Z</dcterms:created>
  <dcterms:modified xsi:type="dcterms:W3CDTF">2022-03-16T19:31:47Z</dcterms:modified>
</cp:coreProperties>
</file>