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1" r:id="rId7"/>
    <p:sldId id="282" r:id="rId8"/>
    <p:sldId id="301" r:id="rId9"/>
    <p:sldId id="283" r:id="rId10"/>
    <p:sldId id="284" r:id="rId11"/>
    <p:sldId id="28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03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8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57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731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7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10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7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4" y="25891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2740324"/>
            <a:ext cx="3485073" cy="236059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Delicate Information Exchange among representative and authority</a:t>
            </a:r>
            <a:br>
              <a:rPr lang="en-US" sz="4000" dirty="0"/>
            </a:br>
            <a:br>
              <a:rPr lang="en-US" sz="2000" dirty="0">
                <a:latin typeface="Broadway" panose="04040905080B02020502" pitchFamily="82" charset="0"/>
              </a:rPr>
            </a:br>
            <a:r>
              <a:rPr lang="en-US" sz="2000" dirty="0">
                <a:latin typeface="Broadway" panose="04040905080B02020502" pitchFamily="82" charset="0"/>
              </a:rPr>
              <a:t>(</a:t>
            </a:r>
            <a:r>
              <a:rPr lang="en-US" sz="2700" dirty="0">
                <a:latin typeface="Broadway" panose="04040905080B02020502" pitchFamily="82" charset="0"/>
              </a:rPr>
              <a:t>Network Security)</a:t>
            </a:r>
            <a:br>
              <a:rPr lang="en-US" sz="2700" dirty="0">
                <a:latin typeface="Broadway" panose="04040905080B02020502" pitchFamily="82" charset="0"/>
              </a:rPr>
            </a:br>
            <a:r>
              <a:rPr lang="en-US" sz="2700" dirty="0">
                <a:latin typeface="Broadway" panose="04040905080B02020502" pitchFamily="82" charset="0"/>
              </a:rPr>
              <a:t>Batch A23 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685799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C8A60EC-D24A-4955-9913-D59E47AF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Team Details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chemeClr val="tx2">
                    <a:lumMod val="25000"/>
                  </a:schemeClr>
                </a:solidFill>
              </a:rPr>
              <a:t>Gayathri S – 2018PECCS132</a:t>
            </a:r>
          </a:p>
          <a:p>
            <a:r>
              <a:rPr lang="en-US" sz="4000" dirty="0" err="1">
                <a:solidFill>
                  <a:schemeClr val="tx2">
                    <a:lumMod val="25000"/>
                  </a:schemeClr>
                </a:solidFill>
              </a:rPr>
              <a:t>Hyshwarrya</a:t>
            </a:r>
            <a:r>
              <a:rPr lang="en-US" sz="4000" dirty="0">
                <a:solidFill>
                  <a:schemeClr val="tx2">
                    <a:lumMod val="25000"/>
                  </a:schemeClr>
                </a:solidFill>
              </a:rPr>
              <a:t> J D – 2018PECCS139</a:t>
            </a:r>
          </a:p>
          <a:p>
            <a:r>
              <a:rPr lang="en-US" sz="4000" dirty="0" err="1">
                <a:solidFill>
                  <a:schemeClr val="tx2">
                    <a:lumMod val="25000"/>
                  </a:schemeClr>
                </a:solidFill>
              </a:rPr>
              <a:t>Keerthana</a:t>
            </a:r>
            <a:r>
              <a:rPr lang="en-US" sz="4000" dirty="0">
                <a:solidFill>
                  <a:schemeClr val="tx2">
                    <a:lumMod val="25000"/>
                  </a:schemeClr>
                </a:solidFill>
              </a:rPr>
              <a:t> P N – 2018PECCS148</a:t>
            </a:r>
          </a:p>
          <a:p>
            <a:pPr marL="36900" indent="0">
              <a:buNone/>
            </a:pPr>
            <a:endParaRPr lang="en-US" sz="4000" dirty="0">
              <a:solidFill>
                <a:schemeClr val="tx2">
                  <a:lumMod val="25000"/>
                </a:schemeClr>
              </a:solidFill>
            </a:endParaRPr>
          </a:p>
          <a:p>
            <a:pPr marL="36900" indent="0">
              <a:buNone/>
            </a:pPr>
            <a:r>
              <a:rPr lang="en-US" sz="4000" b="1" dirty="0">
                <a:solidFill>
                  <a:schemeClr val="tx2">
                    <a:lumMod val="25000"/>
                  </a:schemeClr>
                </a:solidFill>
              </a:rPr>
              <a:t>Project Guide : Mrs. D. Jenifer(Asst. prof)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C8A60EC-D24A-4955-9913-D59E47AF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The main aim is to provide a safer environment for sensitive data transactions between the delegate and authority to prevent data leakage if any.</a:t>
            </a:r>
          </a:p>
          <a:p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This application provides a distributed application service and uses the blockchain technology to support it. </a:t>
            </a:r>
          </a:p>
          <a:p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The SaaS layer module offers a cloud-platform service that allows each party to easily engage in business communications via web portals.</a:t>
            </a:r>
          </a:p>
          <a:p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The proposed smart system is used by each party getting involved in the transfer of sensitive data. </a:t>
            </a:r>
          </a:p>
        </p:txBody>
      </p:sp>
    </p:spTree>
    <p:extLst>
      <p:ext uri="{BB962C8B-B14F-4D97-AF65-F5344CB8AC3E}">
        <p14:creationId xmlns:p14="http://schemas.microsoft.com/office/powerpoint/2010/main" val="150155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191999" cy="1580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BB9A78-1AE1-473F-8980-007FDD1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86" y="322249"/>
            <a:ext cx="10353762" cy="97045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ADVANCEMENTS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B6631-55D3-4CB9-AC60-5DE6072FB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Existing System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Most of the existing homomorphic secret sharing and secure multi-party computing technologies have the problems of massive communication rounds and too much traffic load.</a:t>
            </a:r>
          </a:p>
          <a:p>
            <a:r>
              <a:rPr lang="en-US" sz="1800" b="1" u="sng" kern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Methodology: </a:t>
            </a:r>
            <a:r>
              <a:rPr lang="en-US" sz="1800" kern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Hash Function Model, DSA Encryption.</a:t>
            </a:r>
            <a:endParaRPr lang="en-US" kern="18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5FED-2677-488A-BC12-53619AD35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DD9A5-10A7-4430-8AE5-8BE607F4A7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kern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takes long time to process various hash function methods.</a:t>
            </a:r>
            <a:endParaRPr lang="en-IN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DSA algorithm requires lot of time to authenticate.</a:t>
            </a: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Data is not encrypted in DSA.</a:t>
            </a:r>
          </a:p>
        </p:txBody>
      </p:sp>
    </p:spTree>
    <p:extLst>
      <p:ext uri="{BB962C8B-B14F-4D97-AF65-F5344CB8AC3E}">
        <p14:creationId xmlns:p14="http://schemas.microsoft.com/office/powerpoint/2010/main" val="84135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191999" cy="1580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BB9A78-1AE1-473F-8980-007FDD1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86" y="322249"/>
            <a:ext cx="10353762" cy="97045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ADVANCEMENTS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B6631-55D3-4CB9-AC60-5DE6072FB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Proposed System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proposed smart system is used by admin or authority getting involved in the transfer of sensitive data. The final sensitive data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 only accessed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by the final data administrator or authority person.</a:t>
            </a:r>
          </a:p>
          <a:p>
            <a:r>
              <a:rPr lang="en-US" sz="1800" b="1" u="sng" kern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Methodology: </a:t>
            </a:r>
            <a:r>
              <a:rPr lang="en-US" sz="1800" kern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 algorithm, AES Algorithm.</a:t>
            </a:r>
            <a:endParaRPr lang="en-US" kern="18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5FED-2677-488A-BC12-53619AD35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DD9A5-10A7-4430-8AE5-8BE607F4A7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kern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gives standard and valid solution to process the data with hash function.</a:t>
            </a:r>
          </a:p>
          <a:p>
            <a:r>
              <a:rPr lang="en-US" kern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is  encrypted using AES and stored in the cloud.</a:t>
            </a:r>
          </a:p>
          <a:p>
            <a:r>
              <a:rPr lang="en-US" sz="1800" kern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 chain is used to co</a:t>
            </a:r>
            <a:r>
              <a:rPr lang="en-US" kern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nnect the hash values.</a:t>
            </a:r>
          </a:p>
          <a:p>
            <a:r>
              <a:rPr lang="en-US" sz="1800" kern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QR Code </a:t>
            </a:r>
            <a:r>
              <a:rPr lang="en-US" kern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generation.</a:t>
            </a:r>
            <a:endParaRPr lang="en-US" sz="1800" kern="18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00" indent="0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191999" cy="1580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BB9A78-1AE1-473F-8980-007FDD1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77" y="322750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HARDWARE REQUIREMENTS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			:       DUAL CORE 2 DUOS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				        :	2 GB RAM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DISK 			:	250 GB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9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191999" cy="1580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BB9A78-1AE1-473F-8980-007FDD1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77" y="322750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SOFTWARE REQUIREMENTS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			:        HTML, CSS,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END			: 	 JAVA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			: 	MYSQL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 (S/W Used)	        :	 ECLIPSE</a:t>
            </a:r>
          </a:p>
          <a:p>
            <a:pPr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	                                :  	 WINDOWS 7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7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191999" cy="1580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BB9A78-1AE1-473F-8980-007FDD1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77" y="322750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 Encryption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 Algorithm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technology (Hashing technique)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Cloud Platform – RDS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5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38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2021</a:t>
            </a:r>
            <a:endParaRPr kumimoji="0" lang="en-US" sz="1800" b="1" i="0" u="none" strike="noStrike" kern="1200" cap="none" spc="-38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5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38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2021</a:t>
            </a:r>
          </a:p>
        </p:txBody>
      </p:sp>
      <p:cxnSp>
        <p:nvCxnSpPr>
          <p:cNvPr id="5690" name="OTLSHAPE_T_fe82a054eb724851a93f6a606432bfac_HorizontalConnector1"/>
          <p:cNvCxnSpPr>
            <a:cxnSpLocks/>
          </p:cNvCxnSpPr>
          <p:nvPr>
            <p:custDataLst>
              <p:tags r:id="rId4"/>
            </p:custDataLst>
          </p:nvPr>
        </p:nvCxnSpPr>
        <p:spPr>
          <a:xfrm flipV="1">
            <a:off x="1357745" y="6148877"/>
            <a:ext cx="8727705" cy="509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9" name="OTLSHAPE_T_23b42cadd9bc437fb739c68c62737c3a_HorizontalConnector1"/>
          <p:cNvCxnSpPr>
            <a:cxnSpLocks/>
            <a:stCxn id="5748" idx="3"/>
          </p:cNvCxnSpPr>
          <p:nvPr>
            <p:custDataLst>
              <p:tags r:id="rId5"/>
            </p:custDataLst>
          </p:nvPr>
        </p:nvCxnSpPr>
        <p:spPr>
          <a:xfrm>
            <a:off x="1891553" y="5587891"/>
            <a:ext cx="8040977" cy="640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8" name="OTLSHAPE_T_82d1b7aae77d41a2be14d69f5e501b1b_HorizontalConnector1"/>
          <p:cNvCxnSpPr>
            <a:cxnSpLocks/>
            <a:stCxn id="5740" idx="3"/>
          </p:cNvCxnSpPr>
          <p:nvPr>
            <p:custDataLst>
              <p:tags r:id="rId6"/>
            </p:custDataLst>
          </p:nvPr>
        </p:nvCxnSpPr>
        <p:spPr>
          <a:xfrm flipV="1">
            <a:off x="1996257" y="5042582"/>
            <a:ext cx="1995707" cy="2802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7" name="OTLSHAPE_T_f23e460505c24ee88159b421b810b7e4_HorizontalConnector1"/>
          <p:cNvCxnSpPr>
            <a:cxnSpLocks/>
          </p:cNvCxnSpPr>
          <p:nvPr>
            <p:custDataLst>
              <p:tags r:id="rId7"/>
            </p:custDataLst>
          </p:nvPr>
        </p:nvCxnSpPr>
        <p:spPr>
          <a:xfrm flipV="1">
            <a:off x="1330711" y="4516511"/>
            <a:ext cx="2358351" cy="1892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6" name="OTLSHAPE_T_23c152327d314e958e11ca251f33fb49_HorizontalConnector1"/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1817213" y="4036060"/>
            <a:ext cx="76424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5" name="OTLSHAPE_T_11a5fd20169a4e5aa0bed048dba08ff2_HorizontalConnector1"/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1111624" y="3516762"/>
            <a:ext cx="10445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1247980" y="2469346"/>
            <a:ext cx="10895481" cy="703237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10000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55" name="OTLSHAPE_TB_00000000000000000000000000000000_ElapsedTim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56" name="OTLSHAPE_TB_00000000000000000000000000000000_TodayMarkerShape" hidden="1"/>
          <p:cNvSpPr/>
          <p:nvPr>
            <p:custDataLst>
              <p:tags r:id="rId12"/>
            </p:custDataLst>
          </p:nvPr>
        </p:nvSpPr>
        <p:spPr>
          <a:xfrm>
            <a:off x="878937" y="291846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57" name="OTLSHAPE_TB_00000000000000000000000000000000_TodayMarkerText" hidden="1"/>
          <p:cNvSpPr txBox="1"/>
          <p:nvPr>
            <p:custDataLst>
              <p:tags r:id="rId13"/>
            </p:custDataLst>
          </p:nvPr>
        </p:nvSpPr>
        <p:spPr>
          <a:xfrm>
            <a:off x="933365" y="304546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5658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1817213" y="2692473"/>
            <a:ext cx="409865" cy="2073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</a:t>
            </a:r>
            <a:r>
              <a:rPr kumimoji="0" 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5660" name="OTLSHAPE_TB_00000000000000000000000000000000_TimescaleInterval2"/>
          <p:cNvSpPr txBox="1"/>
          <p:nvPr>
            <p:custDataLst>
              <p:tags r:id="rId15"/>
            </p:custDataLst>
          </p:nvPr>
        </p:nvSpPr>
        <p:spPr>
          <a:xfrm>
            <a:off x="3436385" y="2563092"/>
            <a:ext cx="706588" cy="39768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WEEK2</a:t>
            </a:r>
          </a:p>
        </p:txBody>
      </p:sp>
      <p:sp>
        <p:nvSpPr>
          <p:cNvPr id="5662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4916602" y="2655461"/>
            <a:ext cx="554210" cy="21722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3</a:t>
            </a:r>
          </a:p>
        </p:txBody>
      </p:sp>
      <p:sp>
        <p:nvSpPr>
          <p:cNvPr id="5664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6387088" y="2625034"/>
            <a:ext cx="509502" cy="28945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4</a:t>
            </a:r>
          </a:p>
        </p:txBody>
      </p:sp>
      <p:sp>
        <p:nvSpPr>
          <p:cNvPr id="5666" name="OTLSHAPE_TB_00000000000000000000000000000000_TimescaleInterval5"/>
          <p:cNvSpPr txBox="1"/>
          <p:nvPr>
            <p:custDataLst>
              <p:tags r:id="rId18"/>
            </p:custDataLst>
          </p:nvPr>
        </p:nvSpPr>
        <p:spPr>
          <a:xfrm>
            <a:off x="7828321" y="2676733"/>
            <a:ext cx="636544" cy="212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5</a:t>
            </a:r>
          </a:p>
        </p:txBody>
      </p:sp>
      <p:sp>
        <p:nvSpPr>
          <p:cNvPr id="5668" name="OTLSHAPE_TB_00000000000000000000000000000000_TimescaleInterval6"/>
          <p:cNvSpPr txBox="1"/>
          <p:nvPr>
            <p:custDataLst>
              <p:tags r:id="rId19"/>
            </p:custDataLst>
          </p:nvPr>
        </p:nvSpPr>
        <p:spPr>
          <a:xfrm>
            <a:off x="9354756" y="2446694"/>
            <a:ext cx="475165" cy="64613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6</a:t>
            </a:r>
          </a:p>
        </p:txBody>
      </p:sp>
      <p:sp>
        <p:nvSpPr>
          <p:cNvPr id="5670" name="OTLSHAPE_TB_00000000000000000000000000000000_TimescaleInterval7"/>
          <p:cNvSpPr txBox="1"/>
          <p:nvPr>
            <p:custDataLst>
              <p:tags r:id="rId20"/>
            </p:custDataLst>
          </p:nvPr>
        </p:nvSpPr>
        <p:spPr>
          <a:xfrm>
            <a:off x="10931788" y="2634933"/>
            <a:ext cx="685823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7</a:t>
            </a:r>
          </a:p>
        </p:txBody>
      </p:sp>
      <p:sp>
        <p:nvSpPr>
          <p:cNvPr id="5672" name="OTLSHAPE_TB_00000000000000000000000000000000_TimescaleInterval8"/>
          <p:cNvSpPr txBox="1"/>
          <p:nvPr>
            <p:custDataLst>
              <p:tags r:id="rId21"/>
            </p:custDataLst>
          </p:nvPr>
        </p:nvSpPr>
        <p:spPr>
          <a:xfrm>
            <a:off x="6994008" y="263493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76" name="OTLSHAPE_TB_00000000000000000000000000000000_TimescaleInterval10"/>
          <p:cNvSpPr txBox="1"/>
          <p:nvPr>
            <p:custDataLst>
              <p:tags r:id="rId22"/>
            </p:custDataLst>
          </p:nvPr>
        </p:nvSpPr>
        <p:spPr>
          <a:xfrm>
            <a:off x="8719601" y="263493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22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78" name="OTLSHAPE_TB_00000000000000000000000000000000_TimescaleInterval11"/>
          <p:cNvSpPr txBox="1"/>
          <p:nvPr>
            <p:custDataLst>
              <p:tags r:id="rId23"/>
            </p:custDataLst>
          </p:nvPr>
        </p:nvSpPr>
        <p:spPr>
          <a:xfrm>
            <a:off x="9910527" y="645880"/>
            <a:ext cx="568689" cy="5637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680" name="OTLSHAPE_TB_00000000000000000000000000000000_TimescaleInterval12"/>
          <p:cNvSpPr txBox="1"/>
          <p:nvPr>
            <p:custDataLst>
              <p:tags r:id="rId24"/>
            </p:custDataLst>
          </p:nvPr>
        </p:nvSpPr>
        <p:spPr>
          <a:xfrm>
            <a:off x="10445194" y="263493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22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5661" name="OTLSHAPE_TB_00000000000000000000000000000000_Separator2"/>
          <p:cNvCxnSpPr/>
          <p:nvPr>
            <p:custDataLst>
              <p:tags r:id="rId25"/>
            </p:custDataLst>
          </p:nvPr>
        </p:nvCxnSpPr>
        <p:spPr>
          <a:xfrm>
            <a:off x="3495467" y="37820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5" name="OTLSHAPE_TB_00000000000000000000000000000000_Separator9"/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10194871" y="2692473"/>
            <a:ext cx="0" cy="2683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9" name="OTLSHAPE_T_11a5fd20169a4e5aa0bed048dba08ff2_Shape"/>
          <p:cNvSpPr/>
          <p:nvPr>
            <p:custDataLst>
              <p:tags r:id="rId27"/>
            </p:custDataLst>
          </p:nvPr>
        </p:nvSpPr>
        <p:spPr>
          <a:xfrm>
            <a:off x="1937950" y="3394837"/>
            <a:ext cx="1587500" cy="189012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7" name="OTLSHAPE_T_23c152327d314e958e11ca251f33fb49_Shape"/>
          <p:cNvSpPr/>
          <p:nvPr>
            <p:custDataLst>
              <p:tags r:id="rId28"/>
            </p:custDataLst>
          </p:nvPr>
        </p:nvSpPr>
        <p:spPr>
          <a:xfrm>
            <a:off x="2665304" y="3800692"/>
            <a:ext cx="1770025" cy="340572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25" name="OTLSHAPE_T_f23e460505c24ee88159b421b810b7e4_Shape"/>
          <p:cNvSpPr/>
          <p:nvPr>
            <p:custDataLst>
              <p:tags r:id="rId29"/>
            </p:custDataLst>
          </p:nvPr>
        </p:nvSpPr>
        <p:spPr>
          <a:xfrm>
            <a:off x="2978881" y="4294387"/>
            <a:ext cx="4256427" cy="370993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3" name="OTLSHAPE_T_82d1b7aae77d41a2be14d69f5e501b1b_Shape"/>
          <p:cNvSpPr/>
          <p:nvPr>
            <p:custDataLst>
              <p:tags r:id="rId30"/>
            </p:custDataLst>
          </p:nvPr>
        </p:nvSpPr>
        <p:spPr>
          <a:xfrm>
            <a:off x="3525450" y="4885735"/>
            <a:ext cx="5008950" cy="369402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41" name="OTLSHAPE_T_23b42cadd9bc437fb739c68c62737c3a_Shape"/>
          <p:cNvSpPr/>
          <p:nvPr>
            <p:custDataLst>
              <p:tags r:id="rId31"/>
            </p:custDataLst>
          </p:nvPr>
        </p:nvSpPr>
        <p:spPr>
          <a:xfrm>
            <a:off x="9179859" y="5340165"/>
            <a:ext cx="1015012" cy="354283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49" name="OTLSHAPE_T_fe82a054eb724851a93f6a606432bfac_Shape"/>
          <p:cNvSpPr/>
          <p:nvPr>
            <p:custDataLst>
              <p:tags r:id="rId32"/>
            </p:custDataLst>
          </p:nvPr>
        </p:nvSpPr>
        <p:spPr>
          <a:xfrm>
            <a:off x="10127054" y="5968657"/>
            <a:ext cx="1626842" cy="346001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0" name="OTLSHAPE_T_11a5fd20169a4e5aa0bed048dba08ff2_ShapePercentage" hidden="1"/>
          <p:cNvSpPr/>
          <p:nvPr>
            <p:custDataLst>
              <p:tags r:id="rId33"/>
            </p:custDataLst>
          </p:nvPr>
        </p:nvSpPr>
        <p:spPr>
          <a:xfrm>
            <a:off x="1046519" y="31216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8" name="OTLSHAPE_T_23c152327d314e958e11ca251f33fb49_ShapePercentage" hidden="1"/>
          <p:cNvSpPr/>
          <p:nvPr>
            <p:custDataLst>
              <p:tags r:id="rId34"/>
            </p:custDataLst>
          </p:nvPr>
        </p:nvSpPr>
        <p:spPr>
          <a:xfrm>
            <a:off x="1838594" y="34518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26" name="OTLSHAPE_T_f23e460505c24ee88159b421b810b7e4_ShapePercentage" hidden="1"/>
          <p:cNvSpPr/>
          <p:nvPr>
            <p:custDataLst>
              <p:tags r:id="rId35"/>
            </p:custDataLst>
          </p:nvPr>
        </p:nvSpPr>
        <p:spPr>
          <a:xfrm>
            <a:off x="2970131" y="37820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4" name="OTLSHAPE_T_82d1b7aae77d41a2be14d69f5e501b1b_ShapePercentage" hidden="1"/>
          <p:cNvSpPr/>
          <p:nvPr>
            <p:custDataLst>
              <p:tags r:id="rId36"/>
            </p:custDataLst>
          </p:nvPr>
        </p:nvSpPr>
        <p:spPr>
          <a:xfrm>
            <a:off x="3281303" y="411226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42" name="OTLSHAPE_T_23b42cadd9bc437fb739c68c62737c3a_ShapePercentage" hidden="1"/>
          <p:cNvSpPr/>
          <p:nvPr>
            <p:custDataLst>
              <p:tags r:id="rId37"/>
            </p:custDataLst>
          </p:nvPr>
        </p:nvSpPr>
        <p:spPr>
          <a:xfrm>
            <a:off x="9221870" y="44424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50" name="OTLSHAPE_T_fe82a054eb724851a93f6a606432bfac_ShapePercentage" hidden="1"/>
          <p:cNvSpPr/>
          <p:nvPr>
            <p:custDataLst>
              <p:tags r:id="rId38"/>
            </p:custDataLst>
          </p:nvPr>
        </p:nvSpPr>
        <p:spPr>
          <a:xfrm>
            <a:off x="9957368" y="477266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1" name="OTLSHAPE_T_11a5fd20169a4e5aa0bed048dba08ff2_Duration" hidden="1"/>
          <p:cNvSpPr txBox="1"/>
          <p:nvPr>
            <p:custDataLst>
              <p:tags r:id="rId39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56 days</a:t>
            </a:r>
          </a:p>
        </p:txBody>
      </p:sp>
      <p:sp>
        <p:nvSpPr>
          <p:cNvPr id="5712" name="OTLSHAPE_T_11a5fd20169a4e5aa0bed048dba08ff2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5713" name="OTLSHAPE_T_11a5fd20169a4e5aa0bed048dba08ff2_StartDate" hidden="1"/>
          <p:cNvSpPr txBox="1"/>
          <p:nvPr>
            <p:custDataLst>
              <p:tags r:id="rId41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14" name="OTLSHAPE_T_11a5fd20169a4e5aa0bed048dba08ff2_EndDate" hidden="1"/>
          <p:cNvSpPr txBox="1"/>
          <p:nvPr>
            <p:custDataLst>
              <p:tags r:id="rId42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16" name="OTLSHAPE_T_11a5fd20169a4e5aa0bed048dba08ff2_Title"/>
          <p:cNvSpPr txBox="1"/>
          <p:nvPr>
            <p:custDataLst>
              <p:tags r:id="rId43"/>
            </p:custDataLst>
          </p:nvPr>
        </p:nvSpPr>
        <p:spPr>
          <a:xfrm>
            <a:off x="110265" y="3307866"/>
            <a:ext cx="165473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UI Design</a:t>
            </a:r>
          </a:p>
        </p:txBody>
      </p:sp>
      <p:sp>
        <p:nvSpPr>
          <p:cNvPr id="5719" name="OTLSHAPE_T_23c152327d314e958e11ca251f33fb49_Duration" hidden="1"/>
          <p:cNvSpPr txBox="1"/>
          <p:nvPr>
            <p:custDataLst>
              <p:tags r:id="rId44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41 days</a:t>
            </a:r>
          </a:p>
        </p:txBody>
      </p:sp>
      <p:sp>
        <p:nvSpPr>
          <p:cNvPr id="5720" name="OTLSHAPE_T_23c152327d314e958e11ca251f33fb49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50%</a:t>
            </a:r>
          </a:p>
        </p:txBody>
      </p:sp>
      <p:sp>
        <p:nvSpPr>
          <p:cNvPr id="5721" name="OTLSHAPE_T_23c152327d314e958e11ca251f33fb49_StartDate" hidden="1"/>
          <p:cNvSpPr txBox="1"/>
          <p:nvPr>
            <p:custDataLst>
              <p:tags r:id="rId46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22" name="OTLSHAPE_T_23c152327d314e958e11ca251f33fb49_EndDate" hidden="1"/>
          <p:cNvSpPr txBox="1"/>
          <p:nvPr>
            <p:custDataLst>
              <p:tags r:id="rId47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24" name="OTLSHAPE_T_23c152327d314e958e11ca251f33fb49_Title"/>
          <p:cNvSpPr txBox="1"/>
          <p:nvPr>
            <p:custDataLst>
              <p:tags r:id="rId48"/>
            </p:custDataLst>
          </p:nvPr>
        </p:nvSpPr>
        <p:spPr>
          <a:xfrm>
            <a:off x="86337" y="3856464"/>
            <a:ext cx="1587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Database Creation</a:t>
            </a:r>
          </a:p>
        </p:txBody>
      </p:sp>
      <p:sp>
        <p:nvSpPr>
          <p:cNvPr id="5727" name="OTLSHAPE_T_f23e460505c24ee88159b421b810b7e4_Duration" hidden="1"/>
          <p:cNvSpPr txBox="1"/>
          <p:nvPr>
            <p:custDataLst>
              <p:tags r:id="rId49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50 days</a:t>
            </a:r>
          </a:p>
        </p:txBody>
      </p:sp>
      <p:sp>
        <p:nvSpPr>
          <p:cNvPr id="5728" name="OTLSHAPE_T_f23e460505c24ee88159b421b810b7e4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38%</a:t>
            </a:r>
          </a:p>
        </p:txBody>
      </p:sp>
      <p:sp>
        <p:nvSpPr>
          <p:cNvPr id="5729" name="OTLSHAPE_T_f23e460505c24ee88159b421b810b7e4_StartDate" hidden="1"/>
          <p:cNvSpPr txBox="1"/>
          <p:nvPr>
            <p:custDataLst>
              <p:tags r:id="rId51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30" name="OTLSHAPE_T_f23e460505c24ee88159b421b810b7e4_EndDate" hidden="1"/>
          <p:cNvSpPr txBox="1"/>
          <p:nvPr>
            <p:custDataLst>
              <p:tags r:id="rId52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32" name="OTLSHAPE_T_f23e460505c24ee88159b421b810b7e4_Title"/>
          <p:cNvSpPr txBox="1"/>
          <p:nvPr>
            <p:custDataLst>
              <p:tags r:id="rId53"/>
            </p:custDataLst>
          </p:nvPr>
        </p:nvSpPr>
        <p:spPr>
          <a:xfrm>
            <a:off x="110265" y="4374284"/>
            <a:ext cx="15875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Encryption</a:t>
            </a:r>
          </a:p>
        </p:txBody>
      </p:sp>
      <p:sp>
        <p:nvSpPr>
          <p:cNvPr id="5735" name="OTLSHAPE_T_82d1b7aae77d41a2be14d69f5e501b1b_Duration" hidden="1"/>
          <p:cNvSpPr txBox="1"/>
          <p:nvPr>
            <p:custDataLst>
              <p:tags r:id="rId54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210 days</a:t>
            </a:r>
          </a:p>
        </p:txBody>
      </p:sp>
      <p:sp>
        <p:nvSpPr>
          <p:cNvPr id="5736" name="OTLSHAPE_T_82d1b7aae77d41a2be14d69f5e501b1b_TextPercentage" hidden="1"/>
          <p:cNvSpPr txBox="1"/>
          <p:nvPr>
            <p:custDataLst>
              <p:tags r:id="rId55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40%</a:t>
            </a:r>
          </a:p>
        </p:txBody>
      </p:sp>
      <p:sp>
        <p:nvSpPr>
          <p:cNvPr id="5737" name="OTLSHAPE_T_82d1b7aae77d41a2be14d69f5e501b1b_StartDate" hidden="1"/>
          <p:cNvSpPr txBox="1"/>
          <p:nvPr>
            <p:custDataLst>
              <p:tags r:id="rId56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38" name="OTLSHAPE_T_82d1b7aae77d41a2be14d69f5e501b1b_EndDate" hidden="1"/>
          <p:cNvSpPr txBox="1"/>
          <p:nvPr>
            <p:custDataLst>
              <p:tags r:id="rId57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40" name="OTLSHAPE_T_82d1b7aae77d41a2be14d69f5e501b1b_Title"/>
          <p:cNvSpPr txBox="1"/>
          <p:nvPr>
            <p:custDataLst>
              <p:tags r:id="rId58"/>
            </p:custDataLst>
          </p:nvPr>
        </p:nvSpPr>
        <p:spPr>
          <a:xfrm>
            <a:off x="124120" y="4932111"/>
            <a:ext cx="1872137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Backend Design</a:t>
            </a:r>
          </a:p>
        </p:txBody>
      </p:sp>
      <p:sp>
        <p:nvSpPr>
          <p:cNvPr id="5743" name="OTLSHAPE_T_23b42cadd9bc437fb739c68c62737c3a_Duration" hidden="1"/>
          <p:cNvSpPr txBox="1"/>
          <p:nvPr>
            <p:custDataLst>
              <p:tags r:id="rId59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26 days</a:t>
            </a:r>
          </a:p>
        </p:txBody>
      </p:sp>
      <p:sp>
        <p:nvSpPr>
          <p:cNvPr id="5744" name="OTLSHAPE_T_23b42cadd9bc437fb739c68c62737c3a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45" name="OTLSHAPE_T_23b42cadd9bc437fb739c68c62737c3a_StartDate" hidden="1"/>
          <p:cNvSpPr txBox="1"/>
          <p:nvPr>
            <p:custDataLst>
              <p:tags r:id="rId61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46" name="OTLSHAPE_T_23b42cadd9bc437fb739c68c62737c3a_EndDate" hidden="1"/>
          <p:cNvSpPr txBox="1"/>
          <p:nvPr>
            <p:custDataLst>
              <p:tags r:id="rId62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48" name="OTLSHAPE_T_23b42cadd9bc437fb739c68c62737c3a_Title"/>
          <p:cNvSpPr txBox="1"/>
          <p:nvPr>
            <p:custDataLst>
              <p:tags r:id="rId63"/>
            </p:custDataLst>
          </p:nvPr>
        </p:nvSpPr>
        <p:spPr>
          <a:xfrm>
            <a:off x="126999" y="5464780"/>
            <a:ext cx="176455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Permission controls</a:t>
            </a:r>
          </a:p>
        </p:txBody>
      </p:sp>
      <p:sp>
        <p:nvSpPr>
          <p:cNvPr id="5751" name="OTLSHAPE_T_fe82a054eb724851a93f6a606432bfac_Duration" hidden="1"/>
          <p:cNvSpPr txBox="1"/>
          <p:nvPr>
            <p:custDataLst>
              <p:tags r:id="rId64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35 days</a:t>
            </a:r>
          </a:p>
        </p:txBody>
      </p:sp>
      <p:sp>
        <p:nvSpPr>
          <p:cNvPr id="5752" name="OTLSHAPE_T_fe82a054eb724851a93f6a606432bfac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53" name="OTLSHAPE_T_fe82a054eb724851a93f6a606432bfac_StartDate" hidden="1"/>
          <p:cNvSpPr txBox="1"/>
          <p:nvPr>
            <p:custDataLst>
              <p:tags r:id="rId66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54" name="OTLSHAPE_T_fe82a054eb724851a93f6a606432bfac_EndDate" hidden="1"/>
          <p:cNvSpPr txBox="1"/>
          <p:nvPr>
            <p:custDataLst>
              <p:tags r:id="rId67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56" name="OTLSHAPE_T_fe82a054eb724851a93f6a606432bfac_Title"/>
          <p:cNvSpPr txBox="1"/>
          <p:nvPr>
            <p:custDataLst>
              <p:tags r:id="rId68"/>
            </p:custDataLst>
          </p:nvPr>
        </p:nvSpPr>
        <p:spPr>
          <a:xfrm>
            <a:off x="182419" y="6061303"/>
            <a:ext cx="117532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Execution</a:t>
            </a:r>
          </a:p>
        </p:txBody>
      </p:sp>
      <p:cxnSp>
        <p:nvCxnSpPr>
          <p:cNvPr id="109" name="OTLSHAPE_TB_00000000000000000000000000000000_Separator9">
            <a:extLst>
              <a:ext uri="{FF2B5EF4-FFF2-40B4-BE49-F238E27FC236}">
                <a16:creationId xmlns:a16="http://schemas.microsoft.com/office/drawing/2014/main" id="{E3ACEA3C-34C0-4336-917F-F006C2C5EF1F}"/>
              </a:ext>
            </a:extLst>
          </p:cNvPr>
          <p:cNvCxnSpPr>
            <a:cxnSpLocks/>
          </p:cNvCxnSpPr>
          <p:nvPr>
            <p:custDataLst>
              <p:tags r:id="rId69"/>
            </p:custDataLst>
          </p:nvPr>
        </p:nvCxnSpPr>
        <p:spPr>
          <a:xfrm flipV="1">
            <a:off x="8906273" y="2692473"/>
            <a:ext cx="0" cy="290752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OTLSHAPE_TB_00000000000000000000000000000000_Separator9">
            <a:extLst>
              <a:ext uri="{FF2B5EF4-FFF2-40B4-BE49-F238E27FC236}">
                <a16:creationId xmlns:a16="http://schemas.microsoft.com/office/drawing/2014/main" id="{816D484C-54FF-40D4-8CFF-FA19985B1A81}"/>
              </a:ext>
            </a:extLst>
          </p:cNvPr>
          <p:cNvCxnSpPr>
            <a:cxnSpLocks/>
          </p:cNvCxnSpPr>
          <p:nvPr>
            <p:custDataLst>
              <p:tags r:id="rId70"/>
            </p:custDataLst>
          </p:nvPr>
        </p:nvCxnSpPr>
        <p:spPr>
          <a:xfrm>
            <a:off x="7235308" y="2625034"/>
            <a:ext cx="0" cy="358191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OTLSHAPE_TB_00000000000000000000000000000000_Separator9">
            <a:extLst>
              <a:ext uri="{FF2B5EF4-FFF2-40B4-BE49-F238E27FC236}">
                <a16:creationId xmlns:a16="http://schemas.microsoft.com/office/drawing/2014/main" id="{69108345-402F-47B0-976A-443E3FD2F73D}"/>
              </a:ext>
            </a:extLst>
          </p:cNvPr>
          <p:cNvCxnSpPr>
            <a:cxnSpLocks/>
          </p:cNvCxnSpPr>
          <p:nvPr>
            <p:custDataLst>
              <p:tags r:id="rId71"/>
            </p:custDataLst>
          </p:nvPr>
        </p:nvCxnSpPr>
        <p:spPr>
          <a:xfrm>
            <a:off x="5910959" y="2666455"/>
            <a:ext cx="0" cy="426373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TB_00000000000000000000000000000000_Separator9">
            <a:extLst>
              <a:ext uri="{FF2B5EF4-FFF2-40B4-BE49-F238E27FC236}">
                <a16:creationId xmlns:a16="http://schemas.microsoft.com/office/drawing/2014/main" id="{D054E84F-2F37-416A-AC98-C6148245142E}"/>
              </a:ext>
            </a:extLst>
          </p:cNvPr>
          <p:cNvCxnSpPr>
            <a:cxnSpLocks/>
          </p:cNvCxnSpPr>
          <p:nvPr>
            <p:custDataLst>
              <p:tags r:id="rId72"/>
            </p:custDataLst>
          </p:nvPr>
        </p:nvCxnSpPr>
        <p:spPr>
          <a:xfrm>
            <a:off x="4435332" y="2655461"/>
            <a:ext cx="0" cy="437367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TB_00000000000000000000000000000000_Separator9">
            <a:extLst>
              <a:ext uri="{FF2B5EF4-FFF2-40B4-BE49-F238E27FC236}">
                <a16:creationId xmlns:a16="http://schemas.microsoft.com/office/drawing/2014/main" id="{9E78B5CE-2BFD-49C5-9953-542C58140DA5}"/>
              </a:ext>
            </a:extLst>
          </p:cNvPr>
          <p:cNvCxnSpPr>
            <a:cxnSpLocks/>
          </p:cNvCxnSpPr>
          <p:nvPr>
            <p:custDataLst>
              <p:tags r:id="rId73"/>
            </p:custDataLst>
          </p:nvPr>
        </p:nvCxnSpPr>
        <p:spPr>
          <a:xfrm flipH="1">
            <a:off x="2830057" y="2625034"/>
            <a:ext cx="2074" cy="349338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7B4A1C-8589-4EDF-917B-BBD24A226F8C}"/>
              </a:ext>
            </a:extLst>
          </p:cNvPr>
          <p:cNvSpPr txBox="1"/>
          <p:nvPr/>
        </p:nvSpPr>
        <p:spPr>
          <a:xfrm>
            <a:off x="3093175" y="1185727"/>
            <a:ext cx="637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TIMELINE CHART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908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zEsIkciOjczLCJCIjoxM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ywiQWJzb2x1dGVQb3NpdGlvbiI6MTk5Lj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mYWxzZSwiVGltZVBhcnRJc1Zpc2libGUiOmZhbHNlfX0sIldlZWtOdW1iZXJpbmciOnsiJGlkIjoiODMiLCJGb3JtYXQiOjAsIklzVmlzaWJsZSI6ZmFsc2UsIkxhc3RLbm93blZpc2liaWxpdHlTdGF0ZSI6ZmFsc2V9LCJJc1Zpc2libGUiOnRydWUsIlBhcmVudFN0eWxlIjpudWxsfSwiRGVmYXVsdFRhc2tTdHlsZSI6eyIkaWQiOiI4NCIsIlNoYXBlIjowLCJTaGFwZVRoaWNrbmVzcyI6MSwiRHVyYXRpb25Gb3JtYXQiOjAsIkluY2x1ZGVOb25Xb3JraW5nRGF5c0luRHVyYXRpb24iOnRydW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mYWxz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MS0wNVQwMDowMDowMFoiLCJFbmREYXRlIjoiMjAyMS0xMi0yMFQyMzo1OTowMCIsIkZvcm1hdCI6Ik1NTSIsIlR5cGUiOjIsIkF1dG9EYXRlUmFuZ2UiOnRydWUsIldvcmtpbmdEYXlzIjoxMjcsIkZpc2NhbFllYXIiOnsiJGlkIjoiMTY2IiwiU3RhcnRNb250aCI6MSwiVXNlU3RhcnRpbmdZZWFyRm9yTnVtYmVyaW5nIjp0cnVlLCJTaG93RmlzY2FsWWVhckxhYmVsIjp0cnVlfSwiVG9kYXlNYXJrZXJUZXh0IjoiVG9kYXkiLCJBdXRvU2NhbGVUeXBlIjp0cnVlfSwiTWlsZXN0b25lcyI6W3siJGlkIjoiMTY3IiwiRGF0ZSI6IjIwMjEtMDEtMTBUMjM6NTk6MDAiLCJTdHlsZSI6eyIkaWQiOiIxNjgiLCJTaGFwZSI6MiwiQ29ubmVjdG9yTWFyZ2luIjp7IiRyZWYiOiI1NCJ9LCJDb25uZWN0b3JTdHlsZSI6eyIkaWQiOiIxNjkiLCJMaW5lQ29sb3IiOnsiJGlkIjoiMTcwIiwiJHR5cGUiOiJOTFJFLkNvbW1vbi5Eb20uU29saWRDb2xvckJydXNoLCBOTFJFLkNvbW1vbiIsIkNvbG9yIjp7IiRpZCI6IjE3MSIsIkEiOjI1NSwiUiI6MTU1LCJHIjoxODcsIkIiOjg5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xNTUsIkciOjE4NywiQiI6ODl9fSwiSXNWaXNpYmxlIjp0cnVlLCJXaWR0aCI6MTMuMCwiSGVpZ2h0IjoxMy4w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2YWUzMWM5OS1mNjg2LTRhYWUtODQwZC1lMTEwNTY2ZWE2M2QiLCJJbXBvcnRJZCI6bnVsbCwiVGl0bGUiOiJNaWxlc3RvbmUgMSIsIk5vdGUiOm51bGwsIkh5cGVybGluayI6eyIkaWQiOiIxODUiLCJBZGRyZXNzIjpudWxsLCJTdWJBZGRyZXNzIjpudWxsfSwiSXNDaGFuZ2VkIjpmYWxzZSwiSXNOZXciOnRydWV9LHsiJGlkIjoiMTg2IiwiRGF0ZSI6IjIwMjEtMDMtMDdUMjM6NTk6MDAiLCJTdHlsZSI6eyIkaWQiOiIxODciLCJTaGFwZSI6MiwiQ29ubmVjdG9yTWFyZ2luIjp7IiRyZWYiOiI1NCJ9LCJDb25uZWN0b3JTdHlsZSI6eyIkaWQiOiIxODgiLCJMaW5lQ29sb3IiOnsiJGlkIjoiMTg5IiwiJHR5cGUiOiJOTFJFLkNvbW1vbi5Eb20uU29saWRDb2xvckJydXNoLCBOTFJFLkNvbW1vbiIsIkNvbG9yIjp7IiRpZCI6IjE5MCIsIkEiOjI1NSwiUiI6MjAwLCJHIjo4MCwiQiI6ODB9fSwiTGluZVdlaWdodCI6MS4wLCJMaW5lVHlwZSI6MCwiUGFyZW50U3R5bGUiOnsiJHJlZiI6IjU1In19LCJJc0JlbG93VGltZWJhbmQiOmZhbHNlLCJQb3NpdGlvbk9uVGFzayI6MCwiSGlkZURhdGUiOmZhbHNlLCJTaGFwZVNpemUiOjEsIlNwYWNpbmciOjAuMCwiUGFkZGluZyI6eyIkaWQiOiIxOTEiLCJUb3AiOjAsIkxlZnQiOjAsIlJpZ2h0IjowLCJCb3R0b20iOjB9LCJTaGFwZVN0eWxlIjp7IiRpZCI6IjE5MiIsIk1hcmdpbiI6eyIkcmVmIjoiNjAifSwiUGFkZGluZyI6eyIkcmVmIjoiNjEifSwiQmFja2dyb3VuZCI6eyIkaWQiOiIxOTMiLCJDb2xvciI6eyIkaWQiOiIxOTQiLCJBIjoyNTUsIlIiOjE5MiwiRyI6ODAsIkIiOjc3fX0sIklzVmlzaWJsZSI6dHJ1ZSwiV2lkdGgiOjEzLjAsIkhlaWdodCI6MTMuMCwiQm9yZGVyU3R5bGUiOnsiJGlkIjoiMTk1IiwiTGluZUNvbG9yIjp7IiRyZWYiOiI2NSJ9LCJMaW5lV2VpZ2h0IjowLjAsIkxpbmVUeXBlIjowLCJQYXJlbnRTdHlsZSI6eyIkcmVmIjoiNjQifX0sIlBhcmVudFN0eWxlIjp7IiRyZWYiOiI1OSJ9fSwiVGl0bGVTdHlsZSI6eyIkaWQiOiIxOTYiLCJGb250U2V0dGluZ3MiOnsiJGlkIjoiMTk3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k4IiwiTGluZUNvbG9yIjpudWxsLCJMaW5lV2VpZ2h0IjowLjAsIkxpbmVUeXBlIjowLCJQYXJlbnRTdHlsZSI6bnVsbH0sIlBhcmVudFN0eWxlIjp7IiRyZWYiOiI2NyJ9fSwiRGF0ZVN0eWxlIjp7IiRpZCI6IjE5OSIsIkZvbnRTZXR0aW5ncyI6eyIkaWQiOiIyMD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SIsIkxpbmVDb2xvciI6bnVsbCwiTGluZVdlaWdodCI6MC4wLCJMaW5lVHlwZSI6MCwiUGFyZW50U3R5bGUiOm51bGx9LCJQYXJlbnRTdHlsZSI6eyIkcmVmIjoiNzQifX0sIkRhdGVGb3JtYXQiOnsiJHJlZiI6IjgxIn0sIldlZWtOdW1iZXJpbmciOnsiJGlkIjoiMjAyIiwiRm9ybWF0IjowLCJJc1Zpc2libGUiOmZhbHNlLCJMYXN0S25vd25WaXNpYmlsaXR5U3RhdGUiOmZhbHNlfSwiSXNWaXNpYmxlIjp0cnVlLCJQYXJlbnRTdHlsZSI6eyIkcmVmIjoiNTMifX0sIkluZGV4IjoxLCJQZXJjZW50YWdlQ29tcGxldGUiOm51bGwsIlBvc2l0aW9uIjp7IlJhdGlvIjowLjE3ODcyMjUyMjg3Njg4MDc4LCJJc0N1c3RvbSI6dHJ1ZX0sIkRhdGVGb3JtYXQiOnsiJHJlZiI6IjgxIn0sIldlZWtOdW1iZXJpbmciOnsiJGlkIjoiMjAzIiwiRm9ybWF0IjowLCJJc1Zpc2libGUiOmZhbHNlLCJMYXN0S25vd25WaXNpYmlsaXR5U3RhdGUiOmZhbHNlfSwiUmVsYXRlZFRhc2tJZCI6IjAwMDAwMDAwLTAwMDAtMDAwMC0wMDAwLTAwMDAwMDAwMDAwMCIsIklkIjoiOWIzOWZlZmEtZDgyMi00NDFmLWFhZWMtMjQ5ODAzM2Q4YmQxIiwiSW1wb3J0SWQiOm51bGwsIlRpdGxlIjoiTWlsZXN0b25lIDIiLCJOb3RlIjpudWxsLCJIeXBlcmxpbmsiOnsiJGlkIjoiMjA0IiwiQWRkcmVzcyI6bnVsbCwiU3ViQWRkcmVzcyI6bnVsbH0sIklzQ2hhbmdlZCI6ZmFsc2UsIklzTmV3Ijp0cnVlfSx7IiRpZCI6IjIwNSIsIkRhdGUiOiIyMDIxLTAzLTE0VDIzOjU5OjAwIiwiU3R5bGUiOnsiJGlkIjoiMjA2IiwiU2hhcGUiOjIsIkNvbm5lY3Rvck1hcmdpbiI6eyIkcmVmIjoiNTQifSwiQ29ubmVjdG9yU3R5bGUiOnsiJGlkIjoiMjA3IiwiTGluZUNvbG9yIjp7IiRpZCI6IjIwOCIsIiR0eXBlIjoiTkxSRS5Db21tb24uRG9tLlNvbGlkQ29sb3JCcnVzaCwgTkxSRS5Db21tb24iLCJDb2xvciI6eyIkaWQiOiIyMDkiLCJBIjoyNTUsIlIiOjIwMCwiRyI6ODAsIkIiOjgwfX0sIkxpbmVXZWlnaHQiOjEuMCwiTGluZVR5cGUiOjAsIlBhcmVudFN0eWxlIjp7IiRyZWYiOiI1NSJ9fSwiSXNCZWxvd1RpbWViYW5kIjpmYWxz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xOTIsIkciOjgwLCJCIjo3N319LCJJc1Zpc2libGUiOnRydWUsIldpZHRoIjoxMy4wLCJIZWlnaHQiOjEzLjAsIkJvcmRlclN0eWxlIjp7IiRpZCI6IjIxNCIsIkxpbmVDb2xvciI6eyIkcmVmIjoiNjUifSwiTGluZVdlaWdodCI6MC4wLCJMaW5lVHlwZSI6MCwiUGFyZW50U3R5bGUiOnsiJHJlZiI6IjY0In19LCJQYXJlbnRTdHlsZSI6eyIkcmVmIjoiNTkifX0sIlRpdGxlU3R5bGUiOnsiJGlkIjoiMjE1IiwiRm9udFNldHRpbmdzIjp7IiRpZCI6IjIxNi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xNyIsIkxpbmVDb2xvciI6bnVsbCwiTGluZVdlaWdodCI6MC4wLCJMaW5lVHlwZSI6MCwiUGFyZW50U3R5bGUiOm51bGx9LCJQYXJlbnRTdHlsZSI6eyIkcmVmIjoiNjcifX0sIkRhdGVTdHlsZSI6eyIkaWQiOiIyMTgiLCJGb250U2V0dGluZ3MiOnsiJGlkIjoiMjE5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AiLCJMaW5lQ29sb3IiOm51bGwsIkxpbmVXZWlnaHQiOjAuMCwiTGluZVR5cGUiOjAsIlBhcmVudFN0eWxlIjpudWxsfSwiUGFyZW50U3R5bGUiOnsiJHJlZiI6Ijc0In19LCJEYXRlRm9ybWF0Ijp7IiRyZWYiOiI4MSJ9LCJXZWVrTnVtYmVyaW5nIjp7IiRpZCI6IjIyMSIsIkZvcm1hdCI6MCwiSXNWaXNpYmxlIjpmYWxzZSwiTGFzdEtub3duVmlzaWJpbGl0eVN0YXRlIjpmYWxzZX0sIklzVmlzaWJsZSI6dHJ1ZSwiUGFyZW50U3R5bGUiOnsiJHJlZiI6IjUzIn19LCJJbmRleCI6MiwiUGVyY2VudGFnZUNvbXBsZXRlIjpudWxsLCJQb3NpdGlvbiI6eyJSYXRpbyI6MC4xMDkxNjcxMTMxMjc1MzE4MywiSXNDdXN0b20iOnRydWV9LCJEYXRlRm9ybWF0Ijp7IiRyZWYiOiI4MSJ9LCJXZWVrTnVtYmVyaW5nIjp7IiRpZCI6IjIyMiIsIkZvcm1hdCI6MCwiSXNWaXNpYmxlIjpmYWxzZSwiTGFzdEtub3duVmlzaWJpbGl0eVN0YXRlIjpmYWxzZX0sIlJlbGF0ZWRUYXNrSWQiOiIwMDAwMDAwMC0wMDAwLTAwMDAtMDAwMC0wMDAwMDAwMDAwMDAiLCJJZCI6IjA0MDcyYjQzLTZiNDAtNDhjMC05ZDQ5LTI2NjU0OTVjNWRiNCIsIkltcG9ydElkIjpudWxsLCJUaXRsZSI6Ik1pbGVzdG9uZSAzIiwiTm90ZSI6bnVsbCwiSHlwZXJsaW5rIjp7IiRpZCI6IjIyMyIsIkFkZHJlc3MiOm51bGwsIlN1YkFkZHJlc3MiOm51bGx9LCJJc0NoYW5nZWQiOmZhbHNlLCJJc05ldyI6dHJ1ZX0seyIkaWQiOiIyMjQiLCJEYXRlIjoiMjAyMS0wNi0yOVQyMzo1OTowMCIsIlN0eWxlIjp7IiRpZCI6IjIyNSIsIlNoYXBlIjoxLCJDb25uZWN0b3JNYXJnaW4iOnsiJHJlZiI6IjU0In0sIkNvbm5lY3RvclN0eWxlIjp7IiRpZCI6IjIyNiIsIkxpbmVDb2xvciI6eyIkcmVmIjoiNTYifSwiTGluZVdlaWdodCI6MS4wLCJMaW5lVHlwZSI6MCwiUGFyZW50U3R5bGUiOnsiJHJlZiI6IjU1In19LCJJc0JlbG93VGltZWJhbmQiOmZhbHNlLCJQb3NpdGlvbk9uVGFzayI6MCwiSGlkZURhdGUiOmZhbHNlLCJTaGFwZVNpemUiOjEsIlNwYWNpbmciOjAuMCwiUGFkZGluZyI6eyIkaWQiOiIyMjciLCJUb3AiOjAsIkxlZnQiOjAsIlJpZ2h0IjowLCJCb3R0b20iOjB9LCJTaGFwZVN0eWxlIjp7IiRpZCI6IjIyOCIsIk1hcmdpbiI6eyIkcmVmIjoiNjAifSwiUGFkZGluZyI6eyIkcmVmIjoiNjEifSwiQmFja2dyb3VuZCI6eyIkaWQiOiIyMjkiLCJDb2xvciI6eyIkaWQiOiIyMzAiLCJBIjoyNTUsIlIiOjc5LCJHIjoxMjksIkIiOjE4OX19LCJJc1Zpc2libGUiOnRydWUsIldpZHRoIjoxOC4wLCJIZWlnaHQiOjIwLjAsIkJvcmRlclN0eWxlIjp7IiRpZCI6IjIzMSIsIkxpbmVDb2xvciI6eyIkcmVmIjoiNjUifSwiTGluZVdlaWdodCI6MC4wLCJMaW5lVHlwZSI6MCwiUGFyZW50U3R5bGUiOnsiJHJlZiI6IjY0In19LCJQYXJlbnRTdHlsZSI6eyIkcmVmIjoiNTkifX0sIlRpdGxlU3R5bGUiOnsiJGlkIjoiMjMyIiwiRm9udFNldHRpbmdzIjp7IiRpZCI6IjIzMy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zNCIsIkxpbmVDb2xvciI6bnVsbCwiTGluZVdlaWdodCI6MC4wLCJMaW5lVHlwZSI6MCwiUGFyZW50U3R5bGUiOm51bGx9LCJQYXJlbnRTdHlsZSI6eyIkcmVmIjoiNjcifX0sIkRhdGVTdHlsZSI6eyIkaWQiOiIyMzUiLCJGb250U2V0dGluZ3MiOnsiJGlkIjoiMjM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ciLCJMaW5lQ29sb3IiOm51bGwsIkxpbmVXZWlnaHQiOjAuMCwiTGluZVR5cGUiOjAsIlBhcmVudFN0eWxlIjpudWxsfSwiUGFyZW50U3R5bGUiOnsiJHJlZiI6Ijc0In19LCJEYXRlRm9ybWF0Ijp7IiRyZWYiOiI4MSJ9LCJXZWVrTnVtYmVyaW5nIjp7IiRpZCI6IjIzOCIsIkZvcm1hdCI6MCwiSXNWaXNpYmxlIjpmYWxzZSwiTGFzdEtub3duVmlzaWJpbGl0eVN0YXRlIjpmYWxzZX0sIklzVmlzaWJsZSI6dHJ1ZSwiUGFyZW50U3R5bGUiOnsiJHJlZiI6IjUzIn19LCJJbmRleCI6MywiUGVyY2VudGFnZUNvbXBsZXRlIjpudWxsLCJQb3NpdGlvbiI6eyJSYXRpbyI6MC4wODQ3NzgzNjg5MTQ1Njg4NzIsIklzQ3VzdG9tIjp0cnVlfSwiRGF0ZUZvcm1hdCI6eyIkcmVmIjoiODEifSwiV2Vla051bWJlcmluZyI6eyIkaWQiOiIyMzkiLCJGb3JtYXQiOjAsIklzVmlzaWJsZSI6ZmFsc2UsIkxhc3RLbm93blZpc2liaWxpdHlTdGF0ZSI6ZmFsc2V9LCJSZWxhdGVkVGFza0lkIjoiMDAwMDAwMDAtMDAwMC0wMDAwLTAwMDAtMDAwMDAwMDAwMDAwIiwiSWQiOiI2ZmNkOGM0OS1hMThjLTRjNWQtYWYyYi02NWZlNWE0ZmQwYzUiLCJJbXBvcnRJZCI6bnVsbCwiVGl0bGUiOiJNaWxlc3RvbmUgNCIsIk5vdGUiOm51bGwsIkh5cGVybGluayI6eyIkaWQiOiIyNDAiLCJBZGRyZXNzIjpudWxsLCJTdWJBZGRyZXNzIjpudWxsfSwiSXNDaGFuZ2VkIjpmYWxzZSwiSXNOZXciOnRydWV9LHsiJGlkIjoiMjQxIiwiRGF0ZSI6IjIwMjEtMTAtMjBUMjM6NTk6MDAiLCJTdHlsZSI6eyIkaWQiOiIyNDIiLCJTaGFwZSI6MSwiQ29ubmVjdG9yTWFyZ2luIjp7IiRyZWYiOiI1NCJ9LCJDb25uZWN0b3JTdHlsZSI6eyIkaWQiOiIyNDMiLCJMaW5lQ29sb3IiOnsiJGlkIjoiMjQ0IiwiJHR5cGUiOiJOTFJFLkNvbW1vbi5Eb20uU29saWRDb2xvckJydXNoLCBOTFJFLkNvbW1vbiIsIkNvbG9yIjp7IiRpZCI6IjI0NSIsIkEiOjI1NSwiUiI6MTU1LCJHIjoxODcsIkIiOjg5fX0sIkxpbmVXZWlnaHQiOjEuMCwiTGluZVR5cGUiOjAsIlBhcmVudFN0eWxlIjp7IiRyZWYiOiI1NSJ9fSwiSXNCZWxvd1RpbWViYW5kIjpmYWxzZSwiUG9zaXRpb25PblRhc2siOjAsIkhpZGVEYXRlIjpmYWxzZSwiU2hhcGVTaXplIjoxLCJTcGFjaW5nIjowLjAsIlBhZGRpbmciOnsiJGlkIjoiMjQ2IiwiVG9wIjowLCJMZWZ0IjowLCJSaWdodCI6MCwiQm90dG9tIjowfSwiU2hhcGVTdHlsZSI6eyIkaWQiOiIyNDciLCJNYXJnaW4iOnsiJHJlZiI6IjYwIn0sIlBhZGRpbmciOnsiJHJlZiI6IjYxIn0sIkJhY2tncm91bmQiOnsiJGlkIjoiMjQ4IiwiQ29sb3IiOnsiJGlkIjoiMjQ5IiwiQSI6MjU1LCJSIjoxNTUsIkciOjE4NywiQiI6ODl9fSwiSXNWaXNpYmxlIjp0cnVlLCJXaWR0aCI6MTguMCwiSGVpZ2h0IjoyMC4wLCJCb3JkZXJTdHlsZSI6eyIkaWQiOiIyNTAiLCJMaW5lQ29sb3IiOnsiJHJlZiI6IjY1In0sIkxpbmVXZWlnaHQiOjAuMCwiTGluZVR5cGUiOjAsIlBhcmVudFN0eWxlIjp7IiRyZWYiOiI2NCJ9fSwiUGFyZW50U3R5bGUiOnsiJHJlZiI6IjU5In19LCJUaXRsZVN0eWxlIjp7IiRpZCI6IjI1MSIsIkZvbnRTZXR0aW5ncyI6eyIkaWQiOiIyNTI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TMiLCJMaW5lQ29sb3IiOm51bGwsIkxpbmVXZWlnaHQiOjAuMCwiTGluZVR5cGUiOjAsIlBhcmVudFN0eWxlIjpudWxsfSwiUGFyZW50U3R5bGUiOnsiJHJlZiI6IjY3In19LCJEYXRlU3R5bGUiOnsiJGlkIjoiMjU0IiwiRm9udFNldHRpbmdzIjp7IiRpZCI6IjI1N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2IiwiTGluZUNvbG9yIjpudWxsLCJMaW5lV2VpZ2h0IjowLjAsIkxpbmVUeXBlIjowLCJQYXJlbnRTdHlsZSI6bnVsbH0sIlBhcmVudFN0eWxlIjp7IiRyZWYiOiI3NCJ9fSwiRGF0ZUZvcm1hdCI6eyIkcmVmIjoiODEifSwiV2Vla051bWJlcmluZyI6eyIkaWQiOiIyNTciLCJGb3JtYXQiOjAsIklzVmlzaWJsZSI6ZmFsc2UsIkxhc3RLbm93blZpc2liaWxpdHlTdGF0ZSI6ZmFsc2V9LCJJc1Zpc2libGUiOnRydWUsIlBhcmVudFN0eWxlIjp7IiRyZWYiOiI1MyJ9fSwiSW5kZXgiOjQsIlBlcmNlbnRhZ2VDb21wbGV0ZSI6bnVsbCwiUG9zaXRpb24iOnsiUmF0aW8iOjAuMDg0Nzc4MzY4OTE0NTY4ODcyLCJJc0N1c3RvbSI6dHJ1ZX0sIkRhdGVGb3JtYXQiOnsiJHJlZiI6IjgxIn0sIldlZWtOdW1iZXJpbmciOnsiJGlkIjoiMjU4IiwiRm9ybWF0IjowLCJJc1Zpc2libGUiOmZhbHNlLCJMYXN0S25vd25WaXNpYmlsaXR5U3RhdGUiOmZhbHNlfSwiUmVsYXRlZFRhc2tJZCI6IjAwMDAwMDAwLTAwMDAtMDAwMC0wMDAwLTAwMDAwMDAwMDAwMCIsIklkIjoiNDZmYWU5YjEtMWEzNC00ZmQ3LTkxNWItNjMxZDllNzRiYWJiIiwiSW1wb3J0SWQiOm51bGwsIlRpdGxlIjoiTWlsZXN0b25lIDUiLCJOb3RlIjpudWxsLCJIeXBlcmxpbmsiOnsiJGlkIjoiMjU5IiwiQWRkcmVzcyI6bnVsbCwiU3ViQWRkcmVzcyI6bnVsbH0sIklzQ2hhbmdlZCI6ZmFsc2UsIklzTmV3Ijp0cnVlfSx7IiRpZCI6IjI2MCIsIkRhdGUiOiIyMDIxLTExLTMwVDIzOjU5OjAwIiwiU3R5bGUiOnsiJGlkIjoiMjYxIiwiU2hhcGUiOjIsIkNvbm5lY3Rvck1hcmdpbiI6eyIkcmVmIjoiNTQifSwiQ29ubmVjdG9yU3R5bGUiOnsiJGlkIjoiMjYyIiwiTGluZUNvbG9yIjp7IiRpZCI6IjI2MyIsIiR0eXBlIjoiTkxSRS5Db21tb24uRG9tLlNvbGlkQ29sb3JCcnVzaCwgTkxSRS5Db21tb24iLCJDb2xvciI6eyIkaWQiOiIyNjQiLCJBIjoyNTUsIlIiOjAsIkciOjAsIkIiOjB9fSwiTGluZVdlaWdodCI6MS4wLCJMaW5lVHlwZSI6MCwiUGFyZW50U3R5bGUiOnsiJHJlZiI6IjU1In19LCJJc0JlbG93VGltZWJhbmQiOmZhbHNlLCJQb3NpdGlvbk9uVGFzayI6MCwiSGlkZURhdGUiOmZhbHNlLCJTaGFwZVNpemUiOjEsIlNwYWNpbmciOjAuMCwiUGFkZGluZyI6eyIkaWQiOiIyNjUiLCJUb3AiOjAsIkxlZnQiOjAsIlJpZ2h0IjowLCJCb3R0b20iOjB9LCJTaGFwZVN0eWxlIjp7IiRpZCI6IjI2NiIsIk1hcmdpbiI6eyIkcmVmIjoiNjAifSwiUGFkZGluZyI6eyIkcmVmIjoiNjEifSwiQmFja2dyb3VuZCI6eyIkaWQiOiIyNjciLCJDb2xvciI6eyIkaWQiOiIyNjgiLCJBIjoyNTUsIlIiOjAsIkciOjAsIkIiOjB9fSwiSXNWaXNpYmxlIjp0cnVlLCJXaWR0aCI6MTMuMCwiSGVpZ2h0IjoxMy4wLCJCb3JkZXJTdHlsZSI6eyIkaWQiOiIyNjkiLCJMaW5lQ29sb3IiOnsiJHJlZiI6IjY1In0sIkxpbmVXZWlnaHQiOjAuMCwiTGluZVR5cGUiOjAsIlBhcmVudFN0eWxlIjp7IiRyZWYiOiI2NCJ9fSwiUGFyZW50U3R5bGUiOnsiJHJlZiI6IjU5In19LCJUaXRsZVN0eWxlIjp7IiRpZCI6IjI3MCIsIkZvbnRTZXR0aW5ncyI6eyIkaWQiOiIyNzE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zIiLCJMaW5lQ29sb3IiOm51bGwsIkxpbmVXZWlnaHQiOjAuMCwiTGluZVR5cGUiOjAsIlBhcmVudFN0eWxlIjpudWxsfSwiUGFyZW50U3R5bGUiOnsiJHJlZiI6IjY3In19LCJEYXRlU3R5bGUiOnsiJGlkIjoiMjczIiwiRm9udFNldHRpbmdzIjp7IiRpZCI6IjI3N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1IiwiTGluZUNvbG9yIjpudWxsLCJMaW5lV2VpZ2h0IjowLjAsIkxpbmVUeXBlIjowLCJQYXJlbnRTdHlsZSI6bnVsbH0sIlBhcmVudFN0eWxlIjp7IiRyZWYiOiI3NCJ9fSwiRGF0ZUZvcm1hdCI6eyIkcmVmIjoiODEifSwiV2Vla051bWJlcmluZyI6eyIkaWQiOiIyNzYiLCJGb3JtYXQiOjAsIklzVmlzaWJsZSI6ZmFsc2UsIkxhc3RLbm93blZpc2liaWxpdHlTdGF0ZSI6ZmFsc2V9LCJJc1Zpc2libGUiOnRydWUsIlBhcmVudFN0eWxlIjp7IiRyZWYiOiI1MyJ9fSwiSW5kZXgiOjUsIlBlcmNlbnRhZ2VDb21wbGV0ZSI6bnVsbCwiUG9zaXRpb24iOnsiUmF0aW8iOjAuMCwiSXNDdXN0b20iOmZhbHNlfSwiRGF0ZUZvcm1hdCI6eyIkcmVmIjoiODEifSwiV2Vla051bWJlcmluZyI6eyIkaWQiOiIyNzciLCJGb3JtYXQiOjAsIklzVmlzaWJsZSI6ZmFsc2UsIkxhc3RLbm93blZpc2liaWxpdHlTdGF0ZSI6ZmFsc2V9LCJSZWxhdGVkVGFza0lkIjoiMDAwMDAwMDAtMDAwMC0wMDAwLTAwMDAtMDAwMDAwMDAwMDAwIiwiSWQiOiJjNDE0MWFmMy1hYzM4LTQ2NWMtYjUzZi1jYzdmN2E0YWE5ZjUiLCJJbXBvcnRJZCI6bnVsbCwiVGl0bGUiOiJNaWxlc3RvbmUgNiIsIk5vdGUiOm51bGwsIkh5cGVybGluayI6eyIkaWQiOiIyNzgiLCJBZGRyZXNzIjpudWxsLCJTdWJBZGRyZXNzIjpudWxsfSwiSXNDaGFuZ2VkIjpmYWxzZSwiSXNOZXciOnRydWV9XSwiVGFza3MiOlt7IiRpZCI6IjI3OSIsIkdyb3VwTmFtZSI6bnVsbCwiU3RhcnREYXRlIjoiMjAyMS0wMS0wNVQwMDowMDowMFoiLCJFbmREYXRlIjoiMjAyMS0wMy0wMVQyMzo1OTowMFoiLCJQZXJjZW50YWdlQ29tcGxldGUiOjEwMC4wLCJTdHlsZSI6eyIkaWQiOiIyODAiLCJTaGFwZSI6MCwiU2hhcGVUaGlja25lc3MiOjEsIkR1cmF0aW9uRm9ybWF0IjowLCJJbmNsdWRlTm9uV29ya2luZ0RheXNJbkR1cmF0aW9uIjp0cnVlLCJQZXJjZW50YWdlQ29tcGxldGVTdHlsZSI6eyIkaWQiOiIyODEiLCJGb250U2V0dGluZ3MiOnsiJGlkIjoiMjg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ODMiLCJMaW5lQ29sb3IiOm51bGwsIkxpbmVXZWlnaHQiOjAuMCwiTGluZVR5cGUiOjAsIlBhcmVudFN0eWxlIjpudWxsfSwiUGFyZW50U3R5bGUiOnsiJHJlZiI6Ijg1In19LCJEdXJhdGlvblN0eWxlIjp7IiRpZCI6IjI4NCIsIkZvbnRTZXR0aW5ncyI6eyIkaWQiOiIyODUiLCJGb250U2l6ZSI6MTAsIkZvbnROYW1lIjoiQ2FsaWJyaSIsIklzQm9sZCI6ZmFsc2UsIklzSXRhbGljIjpmYWxzZSwiSXNVbmRlcmxpbmVkIjpmYWxzZSwiUGFyZW50U3R5bGUiOnsiJHJlZiI6IjkzIn19LCJBdXRvU2l6ZSI6MCwiRm9yZWdyb3VuZCI6eyIkaWQiOiIyODYiLCJDb2xvciI6eyIkaWQiOiIyOD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4OCIsIkxpbmVDb2xvciI6bnVsbCwiTGluZVdlaWdodCI6MC4wLCJMaW5lVHlwZSI6MCwiUGFyZW50U3R5bGUiOm51bGx9LCJQYXJlbnRTdHlsZSI6eyIkcmVmIjoiOTIifX0sIkhvcml6b250YWxDb25uZWN0b3JTdHlsZSI6eyIkaWQiOiIyODkiLCJMaW5lQ29sb3IiOnsiJHJlZiI6IjEwMCJ9LCJMaW5lV2VpZ2h0IjoxLjAsIkxpbmVUeXBlIjowLCJQYXJlbnRTdHlsZSI6eyIkcmVmIjoiOTkifX0sIlZlcnRpY2FsQ29ubmVjdG9yU3R5bGUiOnsiJGlkIjoiMjkw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jkxIiwiTWFyZ2luIjp7IiRyZWYiOiIxMDYifSwiUGFkZGluZyI6eyIkcmVmIjoiMTA3In0sIkJhY2tncm91bmQiOnsiJGlkIjoiMjkyIiwiQ29sb3IiOnsiJGlkIjoiMjkzIiwiQSI6MjU1LCJSIjoyNDcsIkciOjE1MCwiQiI6NzB9fSwiSXNWaXNpYmxlIjp0cnVlLCJXaWR0aCI6MC4wLCJIZWlnaHQiOjE2LjAsIkJvcmRlclN0eWxlIjp7IiRpZCI6IjI5NCIsIkxpbmVDb2xvciI6eyIkaWQiOiIyOTUiLCIkdHlwZSI6Ik5MUkUuQ29tbW9uLkRvbS5Tb2xpZENvbG9yQnJ1c2gsIE5MUkUuQ29tbW9uIiwiQ29sb3IiOnsiJGlkIjoiMjk2IiwiQSI6MjU1LCJSIjoyNTUsIkciOjAsIkIiOjB9fSwiTGluZVdlaWdodCI6MC4wLCJMaW5lVHlwZSI6MCwiUGFyZW50U3R5bGUiOm51bGx9LCJQYXJlbnRTdHlsZSI6eyIkcmVmIjoiMTA1In19LCJUaXRsZVN0eWxlIjp7IiRpZCI6IjI5NyIsIkZvbnRTZXR0aW5ncyI6eyIkaWQiOiIyOTg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k5IiwiTGluZUNvbG9yIjpudWxsLCJMaW5lV2VpZ2h0IjowLjAsIkxpbmVUeXBlIjowLCJQYXJlbnRTdHlsZSI6bnVsbH0sIlBhcmVudFN0eWxlIjp7IiRyZWYiOiIxMTMifX0sIkRhdGVTdHlsZSI6eyIkaWQiOiIzMDAiLCJGb250U2V0dGluZ3MiOnsiJGlkIjoiMzAxIiwiRm9udFNpemUiOjEwLCJGb250TmFtZSI6IkNhbGlicmkiLCJJc0JvbGQiOmZhbHNlLCJJc0l0YWxpYyI6ZmFsc2UsIklzVW5kZXJsaW5lZCI6ZmFsc2UsIlBhcmVudFN0eWxlIjp7IiRyZWYiOiIxMjEifX0sIkF1dG9TaXplIjowLCJGb3JlZ3JvdW5kIjp7IiRpZCI6IjMwMiIsIkNvbG9yIjp7IiRpZCI6IjMw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A0IiwiTGluZUNvbG9yIjpudWxsLCJMaW5lV2VpZ2h0IjowLjAsIkxpbmVUeXBlIjowLCJQYXJlbnRTdHlsZSI6bnVsbH0sIlBhcmVudFN0eWxlIjp7IiRyZWYiOiIxMjAifX0sIkRhdGVGb3JtYXQiOnsiJHJlZiI6IjEyNyJ9LCJXZWVrTnVtYmVyaW5nIjp7IiRpZCI6IjMwNSIsIkZvcm1hdCI6MCwiSXNWaXNpYmxlIjpmYWxzZSwiTGFzdEtub3duVmlzaWJpbGl0eVN0YXRlIjpmYWxzZX0sIklzVmlzaWJsZSI6dHJ1ZSwiUGFyZW50U3R5bGUiOnsiJHJlZiI6Ijg0In19LCJJbmRleCI6NiwiU21hcnREdXJhdGlvbkFjdGl2YXRlZCI6ZmFsc2UsIkRhdGVGb3JtYXQiOnsiJHJlZiI6IjEyNyJ9LCJXZWVrTnVtYmVyaW5nIjp7IiRpZCI6IjMwNiIsIkZvcm1hdCI6MCwiSXNWaXNpYmxlIjpmYWxzZSwiTGFzdEtub3duVmlzaWJpbGl0eVN0YXRlIjpmYWxzZX0sIklkIjoiMTFhNWZkMjAtMTY5YS00ZTVhLWEwYmUtZDA0OGRiYTA4ZmYyIiwiSW1wb3J0SWQiOm51bGwsIlRpdGxlIjoiVGFzayAxIiwiTm90ZSI6bnVsbCwiSHlwZXJsaW5rIjp7IiRpZCI6IjMwNyIsIkFkZHJlc3MiOm51bGwsIlN1YkFkZHJlc3MiOm51bGx9LCJJc0NoYW5nZWQiOmZhbHNlLCJJc05ldyI6dHJ1ZX0seyIkaWQiOiIzMDgiLCJHcm91cE5hbWUiOm51bGwsIlN0YXJ0RGF0ZSI6IjIwMjEtMDItMDJUMDA6MDA6MDBaIiwiRW5kRGF0ZSI6IjIwMjEtMDMtMTRUMjM6NTk6MDBaIiwiUGVyY2VudGFnZUNvbXBsZXRlIjo1MC4wLCJTdHlsZSI6eyIkaWQiOiIzMDkiLCJTaGFwZSI6MCwiU2hhcGVUaGlja25lc3MiOjEsIkR1cmF0aW9uRm9ybWF0IjowLCJJbmNsdWRlTm9uV29ya2luZ0RheXNJbkR1cmF0aW9uIjp0cnVlLCJQZXJjZW50YWdlQ29tcGxldGVTdHlsZSI6eyIkaWQiOiIzMTAiLCJGb250U2V0dGluZ3MiOnsiJGlkIjoiMzE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TIiLCJMaW5lQ29sb3IiOm51bGwsIkxpbmVXZWlnaHQiOjAuMCwiTGluZVR5cGUiOjAsIlBhcmVudFN0eWxlIjpudWxsfSwiUGFyZW50U3R5bGUiOnsiJHJlZiI6Ijg1In19LCJEdXJhdGlvblN0eWxlIjp7IiRpZCI6IjMxMyIsIkZvbnRTZXR0aW5ncyI6eyIkaWQiOiIzMTQiLCJGb250U2l6ZSI6MTAsIkZvbnROYW1lIjoiQ2FsaWJyaSIsIklzQm9sZCI6ZmFsc2UsIklzSXRhbGljIjpmYWxzZSwiSXNVbmRlcmxpbmVkIjpmYWxzZSwiUGFyZW50U3R5bGUiOnsiJHJlZiI6IjkzIn19LCJBdXRvU2l6ZSI6MCwiRm9yZWdyb3VuZCI6eyIkaWQiOiIzMTUiLCJDb2xvciI6eyIkaWQiOiIzMT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xNyIsIkxpbmVDb2xvciI6bnVsbCwiTGluZVdlaWdodCI6MC4wLCJMaW5lVHlwZSI6MCwiUGFyZW50U3R5bGUiOm51bGx9LCJQYXJlbnRTdHlsZSI6eyIkcmVmIjoiOTIifX0sIkhvcml6b250YWxDb25uZWN0b3JTdHlsZSI6eyIkaWQiOiIzMTgiLCJMaW5lQ29sb3IiOnsiJHJlZiI6IjEwMCJ9LCJMaW5lV2VpZ2h0IjoxLjAsIkxpbmVUeXBlIjowLCJQYXJlbnRTdHlsZSI6eyIkcmVmIjoiOTkifX0sIlZlcnRpY2FsQ29ubmVjdG9yU3R5bGUiOnsiJGlkIjoiMzE5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IwIiwiTWFyZ2luIjp7IiRyZWYiOiIxMDYifSwiUGFkZGluZyI6eyIkcmVmIjoiMTA3In0sIkJhY2tncm91bmQiOnsiJGlkIjoiMzIxIiwiQ29sb3IiOnsiJGlkIjoiMzIyIiwiQSI6MjU1LCJSIjo3NSwiRyI6MTcyLCJCIjoxOTh9fSwiSXNWaXNpYmxlIjp0cnVlLCJXaWR0aCI6MC4wLCJIZWlnaHQiOjE2LjAsIkJvcmRlclN0eWxlIjp7IiRpZCI6IjMyMyIsIkxpbmVDb2xvciI6eyIkaWQiOiIzMjQiLCIkdHlwZSI6Ik5MUkUuQ29tbW9uLkRvbS5Tb2xpZENvbG9yQnJ1c2gsIE5MUkUuQ29tbW9uIiwiQ29sb3IiOnsiJGlkIjoiMzI1IiwiQSI6MjU1LCJSIjoyNTUsIkciOjAsIkIiOjB9fSwiTGluZVdlaWdodCI6MC4wLCJMaW5lVHlwZSI6MCwiUGFyZW50U3R5bGUiOm51bGx9LCJQYXJlbnRTdHlsZSI6eyIkcmVmIjoiMTA1In19LCJUaXRsZVN0eWxlIjp7IiRpZCI6IjMyNiIsIkZvbnRTZXR0aW5ncyI6eyIkaWQiOiIzMjc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I4IiwiTGluZUNvbG9yIjpudWxsLCJMaW5lV2VpZ2h0IjowLjAsIkxpbmVUeXBlIjowLCJQYXJlbnRTdHlsZSI6bnVsbH0sIlBhcmVudFN0eWxlIjp7IiRyZWYiOiIxMTMifX0sIkRhdGVTdHlsZSI6eyIkaWQiOiIzMjkiLCJGb250U2V0dGluZ3MiOnsiJGlkIjoiMzMwIiwiRm9udFNpemUiOjEwLCJGb250TmFtZSI6IkNhbGlicmkiLCJJc0JvbGQiOmZhbHNlLCJJc0l0YWxpYyI6ZmFsc2UsIklzVW5kZXJsaW5lZCI6ZmFsc2UsIlBhcmVudFN0eWxlIjp7IiRyZWYiOiIxMjEifX0sIkF1dG9TaXplIjowLCJGb3JlZ3JvdW5kIjp7IiRpZCI6IjMzMSIsIkNvbG9yIjp7IiRpZCI6IjMz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MzIiwiTGluZUNvbG9yIjpudWxsLCJMaW5lV2VpZ2h0IjowLjAsIkxpbmVUeXBlIjowLCJQYXJlbnRTdHlsZSI6bnVsbH0sIlBhcmVudFN0eWxlIjp7IiRyZWYiOiIxMjAifX0sIkRhdGVGb3JtYXQiOnsiJHJlZiI6IjEyNyJ9LCJXZWVrTnVtYmVyaW5nIjp7IiRpZCI6IjMzNCIsIkZvcm1hdCI6MCwiSXNWaXNpYmxlIjpmYWxzZSwiTGFzdEtub3duVmlzaWJpbGl0eVN0YXRlIjpmYWxzZX0sIklzVmlzaWJsZSI6dHJ1ZSwiUGFyZW50U3R5bGUiOnsiJHJlZiI6Ijg0In19LCJJbmRleCI6NywiU21hcnREdXJhdGlvbkFjdGl2YXRlZCI6ZmFsc2UsIkRhdGVGb3JtYXQiOnsiJHJlZiI6IjEyNyJ9LCJXZWVrTnVtYmVyaW5nIjp7IiRpZCI6IjMzNSIsIkZvcm1hdCI6MCwiSXNWaXNpYmxlIjpmYWxzZSwiTGFzdEtub3duVmlzaWJpbGl0eVN0YXRlIjpmYWxzZX0sIklkIjoiMjNjMTUyMzItN2QzMS00ZTk1LThlMTEtY2EyNTFmMzNmYjQ5IiwiSW1wb3J0SWQiOm51bGwsIlRpdGxlIjoiVGFzayAyIiwiTm90ZSI6bnVsbCwiSHlwZXJsaW5rIjp7IiRpZCI6IjMzNiIsIkFkZHJlc3MiOm51bGwsIlN1YkFkZHJlc3MiOm51bGx9LCJJc0NoYW5nZWQiOmZhbHNlLCJJc05ldyI6dHJ1ZX0seyIkaWQiOiIzMzciLCJHcm91cE5hbWUiOm51bGwsIlN0YXJ0RGF0ZSI6IjIwMjEtMDMtMTRUMDA6MDA6MDBaIiwiRW5kRGF0ZSI6IjIwMjEtMDUtMDJUMjM6NTk6MDBaIiwiUGVyY2VudGFnZUNvbXBsZXRlIjozOC4wLCJTdHlsZSI6eyIkaWQiOiIzMzgiLCJTaGFwZSI6MCwiU2hhcGVUaGlja25lc3MiOjEsIkR1cmF0aW9uRm9ybWF0IjowLCJJbmNsdWRlTm9uV29ya2luZ0RheXNJbkR1cmF0aW9uIjp0cnVlLCJQZXJjZW50YWdlQ29tcGxldGVTdHlsZSI6eyIkaWQiOiIzMzkiLCJGb250U2V0dGluZ3MiOnsiJGlkIjoiMzQw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DEiLCJMaW5lQ29sb3IiOm51bGwsIkxpbmVXZWlnaHQiOjAuMCwiTGluZVR5cGUiOjAsIlBhcmVudFN0eWxlIjpudWxsfSwiUGFyZW50U3R5bGUiOnsiJHJlZiI6Ijg1In19LCJEdXJhdGlvblN0eWxlIjp7IiRpZCI6IjM0MiIsIkZvbnRTZXR0aW5ncyI6eyIkaWQiOiIzNDMiLCJGb250U2l6ZSI6MTAsIkZvbnROYW1lIjoiQ2FsaWJyaSIsIklzQm9sZCI6ZmFsc2UsIklzSXRhbGljIjpmYWxzZSwiSXNVbmRlcmxpbmVkIjpmYWxzZSwiUGFyZW50U3R5bGUiOnsiJHJlZiI6IjkzIn19LCJBdXRvU2l6ZSI6MCwiRm9yZWdyb3VuZCI6eyIkaWQiOiIzNDQiLCJDb2xvciI6eyIkaWQiOiIzNDU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0NiIsIkxpbmVDb2xvciI6bnVsbCwiTGluZVdlaWdodCI6MC4wLCJMaW5lVHlwZSI6MCwiUGFyZW50U3R5bGUiOm51bGx9LCJQYXJlbnRTdHlsZSI6eyIkcmVmIjoiOTIifX0sIkhvcml6b250YWxDb25uZWN0b3JTdHlsZSI6eyIkaWQiOiIzNDciLCJMaW5lQ29sb3IiOnsiJHJlZiI6IjEwMCJ9LCJMaW5lV2VpZ2h0IjoxLjAsIkxpbmVUeXBlIjowLCJQYXJlbnRTdHlsZSI6eyIkcmVmIjoiOTkifX0sIlZlcnRpY2FsQ29ubmVjdG9yU3R5bGUiOnsiJGlkIjoiMzQ4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Q5IiwiTWFyZ2luIjp7IiRyZWYiOiIxMDYifSwiUGFkZGluZyI6eyIkcmVmIjoiMTA3In0sIkJhY2tncm91bmQiOnsiJGlkIjoiMzUwIiwiQ29sb3IiOnsiJGlkIjoiMzUxIiwiQSI6MjU1LCJSIjoyNDcsIkciOjE1MCwiQiI6NzB9fSwiSXNWaXNpYmxlIjp0cnVlLCJXaWR0aCI6MC4wLCJIZWlnaHQiOjE2LjAsIkJvcmRlclN0eWxlIjp7IiRpZCI6IjM1MiIsIkxpbmVDb2xvciI6eyIkaWQiOiIzNTMiLCIkdHlwZSI6Ik5MUkUuQ29tbW9uLkRvbS5Tb2xpZENvbG9yQnJ1c2gsIE5MUkUuQ29tbW9uIiwiQ29sb3IiOnsiJGlkIjoiMzU0IiwiQSI6MjU1LCJSIjoyNTUsIkciOjAsIkIiOjB9fSwiTGluZVdlaWdodCI6MC4wLCJMaW5lVHlwZSI6MCwiUGFyZW50U3R5bGUiOm51bGx9LCJQYXJlbnRTdHlsZSI6eyIkcmVmIjoiMTA1In19LCJUaXRsZVN0eWxlIjp7IiRpZCI6IjM1NSIsIkZvbnRTZXR0aW5ncyI6eyIkaWQiOiIzNTY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U3IiwiTGluZUNvbG9yIjpudWxsLCJMaW5lV2VpZ2h0IjowLjAsIkxpbmVUeXBlIjowLCJQYXJlbnRTdHlsZSI6bnVsbH0sIlBhcmVudFN0eWxlIjp7IiRyZWYiOiIxMTMifX0sIkRhdGVTdHlsZSI6eyIkaWQiOiIzNTgiLCJGb250U2V0dGluZ3MiOnsiJGlkIjoiMzU5IiwiRm9udFNpemUiOjEwLCJGb250TmFtZSI6IkNhbGlicmkiLCJJc0JvbGQiOmZhbHNlLCJJc0l0YWxpYyI6ZmFsc2UsIklzVW5kZXJsaW5lZCI6ZmFsc2UsIlBhcmVudFN0eWxlIjp7IiRyZWYiOiIxMjEifX0sIkF1dG9TaXplIjowLCJGb3JlZ3JvdW5kIjp7IiRpZCI6IjM2MCIsIkNvbG9yIjp7IiRpZCI6IjM2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yIiwiTGluZUNvbG9yIjpudWxsLCJMaW5lV2VpZ2h0IjowLjAsIkxpbmVUeXBlIjowLCJQYXJlbnRTdHlsZSI6bnVsbH0sIlBhcmVudFN0eWxlIjp7IiRyZWYiOiIxMjAifX0sIkRhdGVGb3JtYXQiOnsiJHJlZiI6IjEyNyJ9LCJXZWVrTnVtYmVyaW5nIjp7IiRpZCI6IjM2MyIsIkZvcm1hdCI6MCwiSXNWaXNpYmxlIjpmYWxzZSwiTGFzdEtub3duVmlzaWJpbGl0eVN0YXRlIjpmYWxzZX0sIklzVmlzaWJsZSI6dHJ1ZSwiUGFyZW50U3R5bGUiOnsiJHJlZiI6Ijg0In19LCJJbmRleCI6OCwiU21hcnREdXJhdGlvbkFjdGl2YXRlZCI6ZmFsc2UsIkRhdGVGb3JtYXQiOnsiJHJlZiI6IjEyNyJ9LCJXZWVrTnVtYmVyaW5nIjp7IiRpZCI6IjM2NCIsIkZvcm1hdCI6MCwiSXNWaXNpYmxlIjpmYWxzZSwiTGFzdEtub3duVmlzaWJpbGl0eVN0YXRlIjpmYWxzZX0sIklkIjoiZjIzZTQ2MDUtMDVjMi00ZWU4LTgxNTktYjQyMWI4MTBiN2U0IiwiSW1wb3J0SWQiOm51bGwsIlRpdGxlIjoiVGFzayAzIiwiTm90ZSI6bnVsbCwiSHlwZXJsaW5rIjp7IiRpZCI6IjM2NSIsIkFkZHJlc3MiOm51bGwsIlN1YkFkZHJlc3MiOm51bGx9LCJJc0NoYW5nZWQiOmZhbHNlLCJJc05ldyI6dHJ1ZX0seyIkaWQiOiIzNjYiLCJHcm91cE5hbWUiOm51bGwsIlN0YXJ0RGF0ZSI6IjIwMjEtMDMtMjVUMDA6MDA6MDBaIiwiRW5kRGF0ZSI6IjIwMjEtMTAtMjBUMjM6NTk6MDBaIiwiUGVyY2VudGFnZUNvbXBsZXRlIjo0MC4wLCJTdHlsZSI6eyIkaWQiOiIzNjciLCJTaGFwZSI6MiwiU2hhcGVUaGlja25lc3MiOjEsIkR1cmF0aW9uRm9ybWF0IjowLCJJbmNsdWRlTm9uV29ya2luZ0RheXNJbkR1cmF0aW9uIjp0cnVlLCJQZXJjZW50YWdlQ29tcGxldGVTdHlsZSI6eyIkaWQiOiIzNjgiLCJGb250U2V0dGluZ3MiOnsiJGlkIjoiMzY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zAiLCJMaW5lQ29sb3IiOm51bGwsIkxpbmVXZWlnaHQiOjAuMCwiTGluZVR5cGUiOjAsIlBhcmVudFN0eWxlIjpudWxsfSwiUGFyZW50U3R5bGUiOnsiJHJlZiI6Ijg1In19LCJEdXJhdGlvblN0eWxlIjp7IiRpZCI6IjM3MSIsIkZvbnRTZXR0aW5ncyI6eyIkaWQiOiIzNzIiLCJGb250U2l6ZSI6MTAsIkZvbnROYW1lIjoiQ2FsaWJyaSIsIklzQm9sZCI6ZmFsc2UsIklzSXRhbGljIjpmYWxzZSwiSXNVbmRlcmxpbmVkIjpmYWxzZSwiUGFyZW50U3R5bGUiOnsiJHJlZiI6IjkzIn19LCJBdXRvU2l6ZSI6MCwiRm9yZWdyb3VuZCI6eyIkaWQiOiIzNzMiLCJDb2xvciI6eyIkaWQiOiIzNz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3NSIsIkxpbmVDb2xvciI6bnVsbCwiTGluZVdlaWdodCI6MC4wLCJMaW5lVHlwZSI6MCwiUGFyZW50U3R5bGUiOm51bGx9LCJQYXJlbnRTdHlsZSI6eyIkcmVmIjoiOTIifX0sIkhvcml6b250YWxDb25uZWN0b3JTdHlsZSI6eyIkaWQiOiIzNzYiLCJMaW5lQ29sb3IiOnsiJHJlZiI6IjEwMCJ9LCJMaW5lV2VpZ2h0IjoxLjAsIkxpbmVUeXBlIjowLCJQYXJlbnRTdHlsZSI6eyIkcmVmIjoiOTkifX0sIlZlcnRpY2FsQ29ubmVjdG9yU3R5bGUiOnsiJGlkIjoiMzc3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c4IiwiTWFyZ2luIjp7IiRyZWYiOiIxMDYifSwiUGFkZGluZyI6eyIkcmVmIjoiMTA3In0sIkJhY2tncm91bmQiOnsiJHJlZiI6IjEwOCJ9LCJJc1Zpc2libGUiOnRydWUsIldpZHRoIjowLjAsIkhlaWdodCI6MTYuMCwiQm9yZGVyU3R5bGUiOnsiJGlkIjoiMzc5IiwiTGluZUNvbG9yIjp7IiRpZCI6IjM4MCIsIiR0eXBlIjoiTkxSRS5Db21tb24uRG9tLlNvbGlkQ29sb3JCcnVzaCwgTkxSRS5Db21tb24iLCJDb2xvciI6eyIkaWQiOiIzODEiLCJBIjoyNTUsIlIiOjI1NSwiRyI6MCwiQiI6MH19LCJMaW5lV2VpZ2h0IjowLjAsIkxpbmVUeXBlIjowLCJQYXJlbnRTdHlsZSI6bnVsbH0sIlBhcmVudFN0eWxlIjp7IiRyZWYiOiIxMDUifX0sIlRpdGxlU3R5bGUiOnsiJGlkIjoiMzgyIiwiRm9udFNldHRpbmdzIjp7IiRpZCI6IjM4My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QiLCJMaW5lQ29sb3IiOm51bGwsIkxpbmVXZWlnaHQiOjAuMCwiTGluZVR5cGUiOjAsIlBhcmVudFN0eWxlIjpudWxsfSwiUGFyZW50U3R5bGUiOnsiJHJlZiI6IjExMyJ9fSwiRGF0ZVN0eWxlIjp7IiRpZCI6IjM4NSIsIkZvbnRTZXR0aW5ncyI6eyIkaWQiOiIzODYiLCJGb250U2l6ZSI6MTAsIkZvbnROYW1lIjoiQ2FsaWJyaSIsIklzQm9sZCI6ZmFsc2UsIklzSXRhbGljIjpmYWxzZSwiSXNVbmRlcmxpbmVkIjpmYWxzZSwiUGFyZW50U3R5bGUiOnsiJHJlZiI6IjEyMSJ9fSwiQXV0b1NpemUiOjAsIkZvcmVncm91bmQiOnsiJGlkIjoiMzg3IiwiQ29sb3IiOnsiJGlkIjoiMzg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kiLCJMaW5lQ29sb3IiOm51bGwsIkxpbmVXZWlnaHQiOjAuMCwiTGluZVR5cGUiOjAsIlBhcmVudFN0eWxlIjpudWxsfSwiUGFyZW50U3R5bGUiOnsiJHJlZiI6IjEyMCJ9fSwiRGF0ZUZvcm1hdCI6eyIkcmVmIjoiMTI3In0sIldlZWtOdW1iZXJpbmciOnsiJGlkIjoiMzkwIiwiRm9ybWF0IjowLCJJc1Zpc2libGUiOmZhbHNlLCJMYXN0S25vd25WaXNpYmlsaXR5U3RhdGUiOmZhbHNlfSwiSXNWaXNpYmxlIjp0cnVlLCJQYXJlbnRTdHlsZSI6eyIkcmVmIjoiODQifX0sIkluZGV4Ijo5LCJTbWFydER1cmF0aW9uQWN0aXZhdGVkIjpmYWxzZSwiRGF0ZUZvcm1hdCI6eyIkcmVmIjoiMTI3In0sIldlZWtOdW1iZXJpbmciOnsiJGlkIjoiMzkxIiwiRm9ybWF0IjowLCJJc1Zpc2libGUiOmZhbHNlLCJMYXN0S25vd25WaXNpYmlsaXR5U3RhdGUiOmZhbHNlfSwiSWQiOiI4MmQxYjdhYS1lNzdkLTQxYTItYmUxNC1kNjlmNWU1MDFiMWIiLCJJbXBvcnRJZCI6bnVsbCwiVGl0bGUiOiJUYXNrIDQiLCJOb3RlIjpudWxsLCJIeXBlcmxpbmsiOnsiJGlkIjoiMzkyIiwiQWRkcmVzcyI6bnVsbCwiU3ViQWRkcmVzcyI6bnVsbH0sIklzQ2hhbmdlZCI6ZmFsc2UsIklzTmV3Ijp0cnVlfSx7IiRpZCI6IjM5MyIsIkdyb3VwTmFtZSI6bnVsbCwiU3RhcnREYXRlIjoiMjAyMS0xMC0yMVQwMDowMDowMFoiLCJFbmREYXRlIjoiMjAyMS0xMS0xNVQyMzo1OTowMFoiLCJQZXJjZW50YWdlQ29tcGxldGUiOm51bGwsIlN0eWxlIjp7IiRpZCI6IjM5NCIsIlNoYXBlIjowLCJTaGFwZVRoaWNrbmVzcyI6MSwiRHVyYXRpb25Gb3JtYXQiOjAsIkluY2x1ZGVOb25Xb3JraW5nRGF5c0luRHVyYXRpb24iOnRydWUsIlBlcmNlbnRhZ2VDb21wbGV0ZVN0eWxlIjp7IiRpZCI6IjM5NSIsIkZvbnRTZXR0aW5ncyI6eyIkaWQiOiIzOTY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5NyIsIkxpbmVDb2xvciI6bnVsbCwiTGluZVdlaWdodCI6MC4wLCJMaW5lVHlwZSI6MCwiUGFyZW50U3R5bGUiOm51bGx9LCJQYXJlbnRTdHlsZSI6eyIkcmVmIjoiODUifX0sIkR1cmF0aW9uU3R5bGUiOnsiJGlkIjoiMzk4IiwiRm9udFNldHRpbmdzIjp7IiRpZCI6IjM5OSIsIkZvbnRTaXplIjoxMCwiRm9udE5hbWUiOiJDYWxpYnJpIiwiSXNCb2xkIjpmYWxzZSwiSXNJdGFsaWMiOmZhbHNlLCJJc1VuZGVybGluZWQiOmZhbHNlLCJQYXJlbnRTdHlsZSI6eyIkcmVmIjoiOTMifX0sIkF1dG9TaXplIjowLCJGb3JlZ3JvdW5kIjp7IiRpZCI6IjQwMCIsIkNvbG9yIjp7IiRpZCI6IjQw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AyIiwiTGluZUNvbG9yIjpudWxsLCJMaW5lV2VpZ2h0IjowLjAsIkxpbmVUeXBlIjowLCJQYXJlbnRTdHlsZSI6bnVsbH0sIlBhcmVudFN0eWxlIjp7IiRyZWYiOiI5MiJ9fSwiSG9yaXpvbnRhbENvbm5lY3RvclN0eWxlIjp7IiRpZCI6IjQwMyIsIkxpbmVDb2xvciI6eyIkcmVmIjoiMTAwIn0sIkxpbmVXZWlnaHQiOjEuMCwiTGluZVR5cGUiOjAsIlBhcmVudFN0eWxlIjp7IiRyZWYiOiI5OSJ9fSwiVmVydGljYWxDb25uZWN0b3JTdHlsZSI6eyIkaWQiOiI0MDQ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DUiLCJNYXJnaW4iOnsiJHJlZiI6IjEwNiJ9LCJQYWRkaW5nIjp7IiRyZWYiOiIxMDcifSwiQmFja2dyb3VuZCI6eyIkcmVmIjoiMTA4In0sIklzVmlzaWJsZSI6dHJ1ZSwiV2lkdGgiOjAuMCwiSGVpZ2h0IjoxNi4wLCJCb3JkZXJTdHlsZSI6eyIkaWQiOiI0MDYiLCJMaW5lQ29sb3IiOnsiJGlkIjoiNDA3IiwiJHR5cGUiOiJOTFJFLkNvbW1vbi5Eb20uU29saWRDb2xvckJydXNoLCBOTFJFLkNvbW1vbiIsIkNvbG9yIjp7IiRpZCI6IjQwOCIsIkEiOjI1NSwiUiI6MjU1LCJHIjowLCJCIjowfX0sIkxpbmVXZWlnaHQiOjAuMCwiTGluZVR5cGUiOjAsIlBhcmVudFN0eWxlIjpudWxsfSwiUGFyZW50U3R5bGUiOnsiJHJlZiI6IjEwNSJ9fSwiVGl0bGVTdHlsZSI6eyIkaWQiOiI0MDkiLCJGb250U2V0dGluZ3MiOnsiJGlkIjoiNDEwIiwiRm9udFNpemUiOjExLCJGb250TmFtZSI6IkNhbGlicmkiLCJJc0JvbGQiOnRydWUsIklzSXRhbGljIjpmYWxzZSwiSXNVbmRlcmxpbmVkIjpmYWxzZSwiUGFyZW50U3R5bGUiOnsiJHJlZiI6IjExNCJ9fSwiQXV0b1NpemUiOjAsIkZvcmVncm91bmQiOnsiJHJlZiI6IjExNSJ9LCJNYXhXaWR0aCI6MjguOTA0NTY3NzE4NTA1ODU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xMSIsIkxpbmVDb2xvciI6bnVsbCwiTGluZVdlaWdodCI6MC4wLCJMaW5lVHlwZSI6MCwiUGFyZW50U3R5bGUiOm51bGx9LCJQYXJlbnRTdHlsZSI6eyIkcmVmIjoiMTEzIn19LCJEYXRlU3R5bGUiOnsiJGlkIjoiNDEyIiwiRm9udFNldHRpbmdzIjp7IiRpZCI6IjQxMyIsIkZvbnRTaXplIjoxMCwiRm9udE5hbWUiOiJDYWxpYnJpIiwiSXNCb2xkIjpmYWxzZSwiSXNJdGFsaWMiOmZhbHNlLCJJc1VuZGVybGluZWQiOmZhbHNlLCJQYXJlbnRTdHlsZSI6eyIkcmVmIjoiMTIxIn19LCJBdXRvU2l6ZSI6MCwiRm9yZWdyb3VuZCI6eyIkaWQiOiI0MTQiLCJDb2xvciI6eyIkaWQiOiI0MT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xNiIsIkxpbmVDb2xvciI6bnVsbCwiTGluZVdlaWdodCI6MC4wLCJMaW5lVHlwZSI6MCwiUGFyZW50U3R5bGUiOm51bGx9LCJQYXJlbnRTdHlsZSI6eyIkcmVmIjoiMTIwIn19LCJEYXRlRm9ybWF0Ijp7IiRyZWYiOiIxMjcifSwiV2Vla051bWJlcmluZyI6eyIkaWQiOiI0MTciLCJGb3JtYXQiOjAsIklzVmlzaWJsZSI6ZmFsc2UsIkxhc3RLbm93blZpc2liaWxpdHlTdGF0ZSI6ZmFsc2V9LCJJc1Zpc2libGUiOnRydWUsIlBhcmVudFN0eWxlIjp7IiRyZWYiOiI4NCJ9fSwiSW5kZXgiOjEwLCJTbWFydER1cmF0aW9uQWN0aXZhdGVkIjpmYWxzZSwiRGF0ZUZvcm1hdCI6eyIkcmVmIjoiMTI3In0sIldlZWtOdW1iZXJpbmciOnsiJGlkIjoiNDE4IiwiRm9ybWF0IjowLCJJc1Zpc2libGUiOmZhbHNlLCJMYXN0S25vd25WaXNpYmlsaXR5U3RhdGUiOmZhbHNlfSwiSWQiOiIyM2I0MmNhZC1kOWJjLTQzN2YtYjczOS1jNjhjNjI3MzdjM2EiLCJJbXBvcnRJZCI6bnVsbCwiVGl0bGUiOiJUYXNrIDQiLCJOb3RlIjpudWxsLCJIeXBlcmxpbmsiOnsiJGlkIjoiNDE5IiwiQWRkcmVzcyI6bnVsbCwiU3ViQWRkcmVzcyI6bnVsbH0sIklzQ2hhbmdlZCI6ZmFsc2UsIklzTmV3Ijp0cnVlfSx7IiRpZCI6IjQyMCIsIkdyb3VwTmFtZSI6bnVsbCwiU3RhcnREYXRlIjoiMjAyMS0xMS0xNlQwMDowMDowMFoiLCJFbmREYXRlIjoiMjAyMS0xMi0yMFQyMzo1OTowMFoiLCJQZXJjZW50YWdlQ29tcGxldGUiOm51bGwsIlN0eWxlIjp7IiRpZCI6IjQyMSIsIlNoYXBlIjozLCJTaGFwZVRoaWNrbmVzcyI6MSwiRHVyYXRpb25Gb3JtYXQiOjAsIkluY2x1ZGVOb25Xb3JraW5nRGF5c0luRHVyYXRpb24iOnRydWUsIlBlcmNlbnRhZ2VDb21wbGV0ZVN0eWxlIjp7IiRpZCI6IjQyMiIsIkZvbnRTZXR0aW5ncyI6eyIkaWQiOiI0MjM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yNCIsIkxpbmVDb2xvciI6bnVsbCwiTGluZVdlaWdodCI6MC4wLCJMaW5lVHlwZSI6MCwiUGFyZW50U3R5bGUiOm51bGx9LCJQYXJlbnRTdHlsZSI6eyIkcmVmIjoiODUifX0sIkR1cmF0aW9uU3R5bGUiOnsiJGlkIjoiNDI1IiwiRm9udFNldHRpbmdzIjp7IiRpZCI6IjQyNiIsIkZvbnRTaXplIjoxMCwiRm9udE5hbWUiOiJDYWxpYnJpIiwiSXNCb2xkIjpmYWxzZSwiSXNJdGFsaWMiOmZhbHNlLCJJc1VuZGVybGluZWQiOmZhbHNlLCJQYXJlbnRTdHlsZSI6eyIkcmVmIjoiOTMifX0sIkF1dG9TaXplIjowLCJGb3JlZ3JvdW5kIjp7IiRpZCI6IjQyNyIsIkNvbG9yIjp7IiRpZCI6IjQyO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I5IiwiTGluZUNvbG9yIjpudWxsLCJMaW5lV2VpZ2h0IjowLjAsIkxpbmVUeXBlIjowLCJQYXJlbnRTdHlsZSI6bnVsbH0sIlBhcmVudFN0eWxlIjp7IiRyZWYiOiI5MiJ9fSwiSG9yaXpvbnRhbENvbm5lY3RvclN0eWxlIjp7IiRpZCI6IjQzMCIsIkxpbmVDb2xvciI6eyIkcmVmIjoiMTAwIn0sIkxpbmVXZWlnaHQiOjEuMCwiTGluZVR5cGUiOjAsIlBhcmVudFN0eWxlIjp7IiRyZWYiOiI5OSJ9fSwiVmVydGljYWxDb25uZWN0b3JTdHlsZSI6eyIkaWQiOiI0MzE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zIiLCJNYXJnaW4iOnsiJHJlZiI6IjEwNiJ9LCJQYWRkaW5nIjp7IiRpZCI6IjQzMyIsIlRvcCI6MCwiTGVmdCI6MCwiUmlnaHQiOjIsIkJvdHRvbSI6MH0sIkJhY2tncm91bmQiOnsiJGlkIjoiNDM0IiwiQ29sb3IiOnsiJGlkIjoiNDM1IiwiQSI6MjU1LCJSIjoxNTUsIkciOjE4NywiQiI6ODl9fSwiSXNWaXNpYmxlIjp0cnVlLCJXaWR0aCI6MC4wLCJIZWlnaHQiOjE2LjAsIkJvcmRlclN0eWxlIjp7IiRpZCI6IjQzNiIsIkxpbmVDb2xvciI6eyIkaWQiOiI0MzciLCIkdHlwZSI6Ik5MUkUuQ29tbW9uLkRvbS5Tb2xpZENvbG9yQnJ1c2gsIE5MUkUuQ29tbW9uIiwiQ29sb3IiOnsiJGlkIjoiNDM4IiwiQSI6MjU1LCJSIjoyNTUsIkciOjAsIkIiOjB9fSwiTGluZVdlaWdodCI6MC4wLCJMaW5lVHlwZSI6MCwiUGFyZW50U3R5bGUiOm51bGx9LCJQYXJlbnRTdHlsZSI6eyIkcmVmIjoiMTA1In19LCJUaXRsZVN0eWxlIjp7IiRpZCI6IjQzOSIsIkZvbnRTZXR0aW5ncyI6eyIkaWQiOiI0NDA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QxIiwiTGluZUNvbG9yIjpudWxsLCJMaW5lV2VpZ2h0IjowLjAsIkxpbmVUeXBlIjowLCJQYXJlbnRTdHlsZSI6bnVsbH0sIlBhcmVudFN0eWxlIjp7IiRyZWYiOiIxMTMifX0sIkRhdGVTdHlsZSI6eyIkaWQiOiI0NDIiLCJGb250U2V0dGluZ3MiOnsiJGlkIjoiNDQzIiwiRm9udFNpemUiOjEwLCJGb250TmFtZSI6IkNhbGlicmkiLCJJc0JvbGQiOmZhbHNlLCJJc0l0YWxpYyI6ZmFsc2UsIklzVW5kZXJsaW5lZCI6ZmFsc2UsIlBhcmVudFN0eWxlIjp7IiRyZWYiOiIxMjEifX0sIkF1dG9TaXplIjowLCJGb3JlZ3JvdW5kIjp7IiRpZCI6IjQ0NCIsIkNvbG9yIjp7IiRpZCI6IjQ0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Q2IiwiTGluZUNvbG9yIjpudWxsLCJMaW5lV2VpZ2h0IjowLjAsIkxpbmVUeXBlIjowLCJQYXJlbnRTdHlsZSI6bnVsbH0sIlBhcmVudFN0eWxlIjp7IiRyZWYiOiIxMjAifX0sIkRhdGVGb3JtYXQiOnsiJHJlZiI6IjEyNyJ9LCJXZWVrTnVtYmVyaW5nIjp7IiRpZCI6IjQ0NyIsIkZvcm1hdCI6MCwiSXNWaXNpYmxlIjpmYWxzZSwiTGFzdEtub3duVmlzaWJpbGl0eVN0YXRlIjpmYWxzZX0sIklzVmlzaWJsZSI6dHJ1ZSwiUGFyZW50U3R5bGUiOnsiJHJlZiI6Ijg0In19LCJJbmRleCI6MTEsIlNtYXJ0RHVyYXRpb25BY3RpdmF0ZWQiOmZhbHNlLCJEYXRlRm9ybWF0Ijp7IiRyZWYiOiIxMjcifSwiV2Vla051bWJlcmluZyI6eyIkaWQiOiI0NDgiLCJGb3JtYXQiOjAsIklzVmlzaWJsZSI6ZmFsc2UsIkxhc3RLbm93blZpc2liaWxpdHlTdGF0ZSI6ZmFsc2V9LCJJZCI6ImZlODJhMDU0LWViNzItNDg1MS1hOTNmLTZhNjA2NDMyYmZhYyIsIkltcG9ydElkIjpudWxsLCJUaXRsZSI6IlRhc2sgNiIsIk5vdGUiOm51bGwsIkh5cGVybGluayI6eyIkaWQiOiI0NDkiLCJBZGRyZXNzIjpudWxsLCJTdWJBZGRyZXNzIjpudWxsfSwiSXNDaGFuZ2VkIjpmYWxzZSwiSXNOZXciOnRydWV9XSwiU3dpbWxhbmVzIjpbXSwiTXNQcm9qZWN0SXRlbXNUcmVlIjpudWxsLCJNZXRhZGF0YSI6eyIkaWQiOiI0NTA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Ux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0NTIiLCJVc2VUaW1lIjpmYWxzZSwiV29ya0RheVN0YXJ0IjoiMDA6MDA6MDAiLCJXb3JrRGF5RW5kIjoiMjM6NTk6MDAifSwiTGFzdFVzZWRUZW1wbGF0ZUlkIjoiNzM1NWI2MzMtYWM2Ni00NTI4LThiNGQtMjk5ZmFlZGM5ZWU5IiwiRmlyc3RXZWVrT2ZZZWFyIjow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ectangleTimeband"/>
  <p:tag name="OTLTIMEBANDTHREEDEFFECTS" val="Gel"/>
  <p:tag name="OTLTIMEBANDAUTODATERANGE" val="True"/>
  <p:tag name="OTLTIMEBANDSTARTDATE" val="2017-01-05T00:00:00.000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12-20T23:59:00.0000000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1-05T00:00:00.0000000Z"/>
  <p:tag name="OTLENDDATE" val="2021-03-01T23:59:00.0000000Z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2-02T00:00:00.0000000Z"/>
  <p:tag name="OTLENDDATE" val="2021-03-14T23:59:00.0000000Z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38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3-14T00:00:00.0000000Z"/>
  <p:tag name="OTLENDDATE" val="2021-05-02T23:59:00.0000000Z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4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3-25T00:00:00.0000000Z"/>
  <p:tag name="OTLENDDATE" val="2021-10-20T23:59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0-21T00:00:00.0000000Z"/>
  <p:tag name="OTLENDDATE" val="2021-11-15T23:59:00.0000000Z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1-16T00:00:00.0000000Z"/>
  <p:tag name="OTLENDDATE" val="2021-12-20T23:59:00.0000000Z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{1D71D58E-2CCD-4B69-A216-BBD8AD31F91C}tf55705232_win32</Template>
  <TotalTime>843</TotalTime>
  <Words>435</Words>
  <Application>Microsoft Office PowerPoint</Application>
  <PresentationFormat>Widescreen</PresentationFormat>
  <Paragraphs>81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Broadway</vt:lpstr>
      <vt:lpstr>Calibri</vt:lpstr>
      <vt:lpstr>Goudy Old Style</vt:lpstr>
      <vt:lpstr>Symbol</vt:lpstr>
      <vt:lpstr>Times New Roman</vt:lpstr>
      <vt:lpstr>Wingdings 2</vt:lpstr>
      <vt:lpstr>SlateVTI</vt:lpstr>
      <vt:lpstr>Delicate Information Exchange among representative and authority  (Network Security) Batch A23 </vt:lpstr>
      <vt:lpstr>Team Details </vt:lpstr>
      <vt:lpstr>ABSTRACT</vt:lpstr>
      <vt:lpstr>ADVANCEMENTS</vt:lpstr>
      <vt:lpstr>ADVANCEMENTS</vt:lpstr>
      <vt:lpstr>HARDWARE REQUIREMENTS</vt:lpstr>
      <vt:lpstr>SOFTWARE REQUIREMENTS</vt:lpstr>
      <vt:lpstr>TECHNOLOGIES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Delicate Information Exchange among representative and authority  (Network Security) Batch A23</dc:title>
  <dc:creator>hyshu07@outlook.com</dc:creator>
  <cp:lastModifiedBy>Hyshwarrya  Dhandapani</cp:lastModifiedBy>
  <cp:revision>16</cp:revision>
  <dcterms:created xsi:type="dcterms:W3CDTF">2022-03-28T08:15:26Z</dcterms:created>
  <dcterms:modified xsi:type="dcterms:W3CDTF">2022-04-07T15:17:40Z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