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58" r:id="rId5"/>
    <p:sldId id="263" r:id="rId6"/>
    <p:sldId id="264" r:id="rId7"/>
    <p:sldId id="265" r:id="rId8"/>
    <p:sldId id="259" r:id="rId9"/>
    <p:sldId id="266" r:id="rId10"/>
    <p:sldId id="260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4C"/>
    <a:srgbClr val="1589B2"/>
    <a:srgbClr val="F6F4E6"/>
    <a:srgbClr val="BFBFBF"/>
    <a:srgbClr val="595959"/>
    <a:srgbClr val="FDDB3A"/>
    <a:srgbClr val="41444B"/>
    <a:srgbClr val="52575D"/>
    <a:srgbClr val="F0456F"/>
    <a:srgbClr val="118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3" autoAdjust="0"/>
    <p:restoredTop sz="96928"/>
  </p:normalViewPr>
  <p:slideViewPr>
    <p:cSldViewPr snapToGrid="0" snapToObjects="1" showGuides="1">
      <p:cViewPr varScale="1">
        <p:scale>
          <a:sx n="72" d="100"/>
          <a:sy n="72" d="100"/>
        </p:scale>
        <p:origin x="84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10/18/2020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5325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6132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5933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222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036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10/18/2020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slide" Target="slide10.xml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svg"/><Relationship Id="rId12" Type="http://schemas.openxmlformats.org/officeDocument/2006/relationships/slide" Target="slide3.xml"/><Relationship Id="rId17" Type="http://schemas.openxmlformats.org/officeDocument/2006/relationships/image" Target="../media/image13.svg"/><Relationship Id="rId25" Type="http://schemas.openxmlformats.org/officeDocument/2006/relationships/slide" Target="slide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slide" Target="slide4.xml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Relationship Id="rId22" Type="http://schemas.openxmlformats.org/officeDocument/2006/relationships/image" Target="../media/image17.svg"/><Relationship Id="rId27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23.png"/><Relationship Id="rId26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slide" Target="slide3.xml"/><Relationship Id="rId17" Type="http://schemas.openxmlformats.org/officeDocument/2006/relationships/image" Target="../media/image49.sv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20" Type="http://schemas.openxmlformats.org/officeDocument/2006/relationships/image" Target="../media/image8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4.svg"/><Relationship Id="rId24" Type="http://schemas.openxmlformats.org/officeDocument/2006/relationships/image" Target="../media/image13.svg"/><Relationship Id="rId5" Type="http://schemas.openxmlformats.org/officeDocument/2006/relationships/image" Target="../media/image3.svg"/><Relationship Id="rId15" Type="http://schemas.openxmlformats.org/officeDocument/2006/relationships/slide" Target="slide10.xml"/><Relationship Id="rId23" Type="http://schemas.openxmlformats.org/officeDocument/2006/relationships/image" Target="../media/image12.png"/><Relationship Id="rId28" Type="http://schemas.openxmlformats.org/officeDocument/2006/relationships/image" Target="../media/image20.png"/><Relationship Id="rId10" Type="http://schemas.openxmlformats.org/officeDocument/2006/relationships/image" Target="../media/image28.png"/><Relationship Id="rId19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Relationship Id="rId22" Type="http://schemas.openxmlformats.org/officeDocument/2006/relationships/slide" Target="slide4.xml"/><Relationship Id="rId27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1.svg"/><Relationship Id="rId18" Type="http://schemas.openxmlformats.org/officeDocument/2006/relationships/image" Target="../media/image24.svg"/><Relationship Id="rId26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23.png"/><Relationship Id="rId25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26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slide" Target="slide3.xml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23" Type="http://schemas.openxmlformats.org/officeDocument/2006/relationships/slide" Target="slide4.xml"/><Relationship Id="rId28" Type="http://schemas.openxmlformats.org/officeDocument/2006/relationships/slide" Target="slide8.xml"/><Relationship Id="rId10" Type="http://schemas.openxmlformats.org/officeDocument/2006/relationships/image" Target="../media/image7.svg"/><Relationship Id="rId19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6.png"/><Relationship Id="rId14" Type="http://schemas.openxmlformats.org/officeDocument/2006/relationships/slide" Target="slide10.xml"/><Relationship Id="rId22" Type="http://schemas.openxmlformats.org/officeDocument/2006/relationships/image" Target="../media/image9.svg"/><Relationship Id="rId27" Type="http://schemas.openxmlformats.org/officeDocument/2006/relationships/image" Target="../media/image19.svg"/><Relationship Id="rId30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image" Target="../media/image9.svg"/><Relationship Id="rId26" Type="http://schemas.openxmlformats.org/officeDocument/2006/relationships/image" Target="../media/image21.svg"/><Relationship Id="rId3" Type="http://schemas.openxmlformats.org/officeDocument/2006/relationships/image" Target="../media/image27.png"/><Relationship Id="rId21" Type="http://schemas.openxmlformats.org/officeDocument/2006/relationships/image" Target="../media/image13.svg"/><Relationship Id="rId7" Type="http://schemas.openxmlformats.org/officeDocument/2006/relationships/image" Target="../media/image7.svg"/><Relationship Id="rId12" Type="http://schemas.openxmlformats.org/officeDocument/2006/relationships/image" Target="../media/image15.svg"/><Relationship Id="rId17" Type="http://schemas.openxmlformats.org/officeDocument/2006/relationships/image" Target="../media/image8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sv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24" Type="http://schemas.openxmlformats.org/officeDocument/2006/relationships/slide" Target="slide8.xml"/><Relationship Id="rId5" Type="http://schemas.openxmlformats.org/officeDocument/2006/relationships/image" Target="../media/image3.svg"/><Relationship Id="rId15" Type="http://schemas.openxmlformats.org/officeDocument/2006/relationships/image" Target="../media/image4.png"/><Relationship Id="rId23" Type="http://schemas.openxmlformats.org/officeDocument/2006/relationships/image" Target="../media/image19.svg"/><Relationship Id="rId10" Type="http://schemas.openxmlformats.org/officeDocument/2006/relationships/slide" Target="slide10.xml"/><Relationship Id="rId19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29.svg"/><Relationship Id="rId14" Type="http://schemas.openxmlformats.org/officeDocument/2006/relationships/image" Target="../media/image31.sv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4.xml"/><Relationship Id="rId18" Type="http://schemas.openxmlformats.org/officeDocument/2006/relationships/image" Target="../media/image15.sv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34.svg"/><Relationship Id="rId17" Type="http://schemas.openxmlformats.org/officeDocument/2006/relationships/image" Target="../media/image14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slide" Target="slide10.xml"/><Relationship Id="rId20" Type="http://schemas.openxmlformats.org/officeDocument/2006/relationships/image" Target="../media/image31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24" Type="http://schemas.openxmlformats.org/officeDocument/2006/relationships/image" Target="../media/image5.svg"/><Relationship Id="rId5" Type="http://schemas.openxmlformats.org/officeDocument/2006/relationships/image" Target="../media/image32.png"/><Relationship Id="rId15" Type="http://schemas.openxmlformats.org/officeDocument/2006/relationships/image" Target="../media/image36.svg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10" Type="http://schemas.openxmlformats.org/officeDocument/2006/relationships/image" Target="../media/image9.svg"/><Relationship Id="rId19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5.png"/><Relationship Id="rId22" Type="http://schemas.openxmlformats.org/officeDocument/2006/relationships/image" Target="../media/image11.svg"/><Relationship Id="rId27" Type="http://schemas.openxmlformats.org/officeDocument/2006/relationships/image" Target="../media/image19.svg"/><Relationship Id="rId30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4.xml"/><Relationship Id="rId18" Type="http://schemas.openxmlformats.org/officeDocument/2006/relationships/image" Target="../media/image15.svg"/><Relationship Id="rId26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34.sv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slide" Target="slide10.xml"/><Relationship Id="rId20" Type="http://schemas.openxmlformats.org/officeDocument/2006/relationships/image" Target="../media/image31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24" Type="http://schemas.openxmlformats.org/officeDocument/2006/relationships/image" Target="../media/image5.svg"/><Relationship Id="rId5" Type="http://schemas.openxmlformats.org/officeDocument/2006/relationships/image" Target="../media/image32.png"/><Relationship Id="rId15" Type="http://schemas.openxmlformats.org/officeDocument/2006/relationships/image" Target="../media/image36.svg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10" Type="http://schemas.openxmlformats.org/officeDocument/2006/relationships/image" Target="../media/image9.svg"/><Relationship Id="rId19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5.png"/><Relationship Id="rId22" Type="http://schemas.openxmlformats.org/officeDocument/2006/relationships/image" Target="../media/image11.svg"/><Relationship Id="rId27" Type="http://schemas.openxmlformats.org/officeDocument/2006/relationships/image" Target="../media/image27.png"/><Relationship Id="rId30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4.xml"/><Relationship Id="rId18" Type="http://schemas.openxmlformats.org/officeDocument/2006/relationships/image" Target="../media/image15.svg"/><Relationship Id="rId26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34.sv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slide" Target="slide10.xml"/><Relationship Id="rId20" Type="http://schemas.openxmlformats.org/officeDocument/2006/relationships/image" Target="../media/image31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24" Type="http://schemas.openxmlformats.org/officeDocument/2006/relationships/image" Target="../media/image5.svg"/><Relationship Id="rId5" Type="http://schemas.openxmlformats.org/officeDocument/2006/relationships/image" Target="../media/image32.png"/><Relationship Id="rId15" Type="http://schemas.openxmlformats.org/officeDocument/2006/relationships/image" Target="../media/image36.svg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10" Type="http://schemas.openxmlformats.org/officeDocument/2006/relationships/image" Target="../media/image9.svg"/><Relationship Id="rId19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5.png"/><Relationship Id="rId22" Type="http://schemas.openxmlformats.org/officeDocument/2006/relationships/image" Target="../media/image11.svg"/><Relationship Id="rId27" Type="http://schemas.openxmlformats.org/officeDocument/2006/relationships/image" Target="../media/image27.png"/><Relationship Id="rId30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8.png"/><Relationship Id="rId18" Type="http://schemas.openxmlformats.org/officeDocument/2006/relationships/slide" Target="slide8.xml"/><Relationship Id="rId26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36.sv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21.sv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8.png"/><Relationship Id="rId24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slide" Target="slide4.xml"/><Relationship Id="rId23" Type="http://schemas.openxmlformats.org/officeDocument/2006/relationships/image" Target="../media/image15.svg"/><Relationship Id="rId28" Type="http://schemas.openxmlformats.org/officeDocument/2006/relationships/image" Target="../media/image27.png"/><Relationship Id="rId10" Type="http://schemas.openxmlformats.org/officeDocument/2006/relationships/image" Target="../media/image7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34.svg"/><Relationship Id="rId22" Type="http://schemas.openxmlformats.org/officeDocument/2006/relationships/image" Target="../media/image14.png"/><Relationship Id="rId27" Type="http://schemas.openxmlformats.org/officeDocument/2006/relationships/image" Target="../media/image11.svg"/><Relationship Id="rId30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svg"/><Relationship Id="rId18" Type="http://schemas.openxmlformats.org/officeDocument/2006/relationships/image" Target="../media/image35.png"/><Relationship Id="rId26" Type="http://schemas.openxmlformats.org/officeDocument/2006/relationships/image" Target="../media/image9.sv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34" Type="http://schemas.openxmlformats.org/officeDocument/2006/relationships/image" Target="../media/image42.png"/><Relationship Id="rId7" Type="http://schemas.openxmlformats.org/officeDocument/2006/relationships/image" Target="../media/image5.svg"/><Relationship Id="rId12" Type="http://schemas.openxmlformats.org/officeDocument/2006/relationships/image" Target="../media/image28.png"/><Relationship Id="rId17" Type="http://schemas.openxmlformats.org/officeDocument/2006/relationships/slide" Target="slide8.xml"/><Relationship Id="rId25" Type="http://schemas.openxmlformats.org/officeDocument/2006/relationships/image" Target="../media/image8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svg"/><Relationship Id="rId20" Type="http://schemas.openxmlformats.org/officeDocument/2006/relationships/slide" Target="slide10.xml"/><Relationship Id="rId29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24" Type="http://schemas.openxmlformats.org/officeDocument/2006/relationships/image" Target="../media/image24.sv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23" Type="http://schemas.openxmlformats.org/officeDocument/2006/relationships/image" Target="../media/image23.png"/><Relationship Id="rId28" Type="http://schemas.openxmlformats.org/officeDocument/2006/relationships/image" Target="../media/image12.png"/><Relationship Id="rId36" Type="http://schemas.openxmlformats.org/officeDocument/2006/relationships/image" Target="../media/image44.png"/><Relationship Id="rId10" Type="http://schemas.openxmlformats.org/officeDocument/2006/relationships/image" Target="../media/image6.png"/><Relationship Id="rId19" Type="http://schemas.openxmlformats.org/officeDocument/2006/relationships/image" Target="../media/image37.svg"/><Relationship Id="rId31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19.svg"/><Relationship Id="rId14" Type="http://schemas.openxmlformats.org/officeDocument/2006/relationships/slide" Target="slide3.xml"/><Relationship Id="rId22" Type="http://schemas.openxmlformats.org/officeDocument/2006/relationships/image" Target="../media/image15.svg"/><Relationship Id="rId27" Type="http://schemas.openxmlformats.org/officeDocument/2006/relationships/slide" Target="slide4.xml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26" Type="http://schemas.openxmlformats.org/officeDocument/2006/relationships/image" Target="../media/image37.svg"/><Relationship Id="rId3" Type="http://schemas.openxmlformats.org/officeDocument/2006/relationships/image" Target="../media/image1.png"/><Relationship Id="rId21" Type="http://schemas.openxmlformats.org/officeDocument/2006/relationships/slide" Target="slide3.xml"/><Relationship Id="rId34" Type="http://schemas.openxmlformats.org/officeDocument/2006/relationships/slide" Target="slide4.xml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6.png"/><Relationship Id="rId25" Type="http://schemas.openxmlformats.org/officeDocument/2006/relationships/image" Target="../media/image35.png"/><Relationship Id="rId33" Type="http://schemas.openxmlformats.org/officeDocument/2006/relationships/image" Target="../media/image9.svg"/><Relationship Id="rId38" Type="http://schemas.openxmlformats.org/officeDocument/2006/relationships/image" Target="../media/image4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.svg"/><Relationship Id="rId20" Type="http://schemas.openxmlformats.org/officeDocument/2006/relationships/image" Target="../media/image34.svg"/><Relationship Id="rId29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slide" Target="slide8.xml"/><Relationship Id="rId32" Type="http://schemas.openxmlformats.org/officeDocument/2006/relationships/image" Target="../media/image8.png"/><Relationship Id="rId37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4.png"/><Relationship Id="rId23" Type="http://schemas.openxmlformats.org/officeDocument/2006/relationships/image" Target="../media/image11.svg"/><Relationship Id="rId28" Type="http://schemas.openxmlformats.org/officeDocument/2006/relationships/image" Target="../media/image14.png"/><Relationship Id="rId36" Type="http://schemas.openxmlformats.org/officeDocument/2006/relationships/image" Target="../media/image13.svg"/><Relationship Id="rId10" Type="http://schemas.openxmlformats.org/officeDocument/2006/relationships/image" Target="../media/image44.png"/><Relationship Id="rId19" Type="http://schemas.openxmlformats.org/officeDocument/2006/relationships/image" Target="../media/image28.png"/><Relationship Id="rId31" Type="http://schemas.openxmlformats.org/officeDocument/2006/relationships/image" Target="../media/image2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.svg"/><Relationship Id="rId22" Type="http://schemas.openxmlformats.org/officeDocument/2006/relationships/image" Target="../media/image10.png"/><Relationship Id="rId27" Type="http://schemas.openxmlformats.org/officeDocument/2006/relationships/slide" Target="slide10.xml"/><Relationship Id="rId30" Type="http://schemas.openxmlformats.org/officeDocument/2006/relationships/image" Target="../media/image23.png"/><Relationship Id="rId3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994A6EEA-D593-4A42-8561-F607C921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59877" y="-2195"/>
            <a:ext cx="12182140" cy="6858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-883212" y="422211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9262" y="1735618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Transfer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Binary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2850664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baseline="-25000" dirty="0"/>
          </a:p>
        </p:txBody>
      </p:sp>
      <p:pic>
        <p:nvPicPr>
          <p:cNvPr id="78" name="Graphic 77" descr="Transfer">
            <a:hlinkClick r:id="rId12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Binary">
            <a:hlinkClick r:id="rId15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1" name="Graphic 80" descr="Users">
            <a:hlinkClick r:id="rId18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60AD5FD-33EC-4949-B6BE-759925C8A30A}"/>
              </a:ext>
            </a:extLst>
          </p:cNvPr>
          <p:cNvGrpSpPr/>
          <p:nvPr/>
        </p:nvGrpSpPr>
        <p:grpSpPr>
          <a:xfrm>
            <a:off x="203511" y="455648"/>
            <a:ext cx="827568" cy="828000"/>
            <a:chOff x="-842559" y="468160"/>
            <a:chExt cx="827568" cy="82800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2A54CFD-0A9F-41CD-97C6-2186A6D76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LT"/>
            </a:p>
          </p:txBody>
        </p:sp>
        <p:pic>
          <p:nvPicPr>
            <p:cNvPr id="180" name="Graphic 179" descr="Lightbulb">
              <a:extLst>
                <a:ext uri="{FF2B5EF4-FFF2-40B4-BE49-F238E27FC236}">
                  <a16:creationId xmlns:a16="http://schemas.microsoft.com/office/drawing/2014/main" id="{FF15B2F5-95D8-4BFC-8F86-6D2D1FCC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6ACA24-E020-4393-9892-4CA18FA31ADA}"/>
              </a:ext>
            </a:extLst>
          </p:cNvPr>
          <p:cNvSpPr txBox="1"/>
          <p:nvPr/>
        </p:nvSpPr>
        <p:spPr>
          <a:xfrm>
            <a:off x="2768607" y="2197789"/>
            <a:ext cx="7756566" cy="923330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badi" panose="020B0604020104020204" pitchFamily="34" charset="0"/>
              </a:rPr>
              <a:t>15 Puzzle Game</a:t>
            </a:r>
            <a:endParaRPr lang="en-ID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289B-2EAD-417C-922C-A6FE33F68798}"/>
              </a:ext>
            </a:extLst>
          </p:cNvPr>
          <p:cNvSpPr txBox="1"/>
          <p:nvPr/>
        </p:nvSpPr>
        <p:spPr>
          <a:xfrm>
            <a:off x="3253667" y="3565617"/>
            <a:ext cx="707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Permainan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mengurutkan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angka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acak</a:t>
            </a:r>
            <a:r>
              <a:rPr lang="en-US" sz="2400" b="1" dirty="0">
                <a:solidFill>
                  <a:schemeClr val="bg1"/>
                </a:solidFill>
              </a:rPr>
              <a:t> pada </a:t>
            </a:r>
            <a:r>
              <a:rPr lang="en-US" sz="2400" b="1" dirty="0" err="1">
                <a:solidFill>
                  <a:schemeClr val="bg1"/>
                </a:solidFill>
              </a:rPr>
              <a:t>papan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permainan</a:t>
            </a:r>
            <a:endParaRPr lang="en-ID" sz="2400" b="1" dirty="0">
              <a:solidFill>
                <a:schemeClr val="bg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CC148D-D8EF-4404-9653-83B34CEB5B7F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5E190F5-0D64-4E95-9FBF-3F90BB472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6" name="Graphic 185" descr="Monitor">
              <a:extLst>
                <a:ext uri="{FF2B5EF4-FFF2-40B4-BE49-F238E27FC236}">
                  <a16:creationId xmlns:a16="http://schemas.microsoft.com/office/drawing/2014/main" id="{E3370A63-BF68-42B1-9796-B90958844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87" name="Graphic 186" descr="Monitor">
            <a:hlinkClick r:id="rId25" action="ppaction://hlinksldjump"/>
            <a:extLst>
              <a:ext uri="{FF2B5EF4-FFF2-40B4-BE49-F238E27FC236}">
                <a16:creationId xmlns:a16="http://schemas.microsoft.com/office/drawing/2014/main" id="{C58B24C3-65C2-4B23-9D69-D2D62D56D6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28AB115-9BC6-4C61-B1B9-A7F0AA26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59877" y="-2195"/>
            <a:ext cx="12182140" cy="685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Transfer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Transfer">
            <a:hlinkClick r:id="rId12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5" name="Graphic 44" descr="Users">
            <a:hlinkClick r:id="rId15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385153" y="583080"/>
            <a:ext cx="206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Group 10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C33371-85C3-45CA-984F-E393217D93EE}"/>
              </a:ext>
            </a:extLst>
          </p:cNvPr>
          <p:cNvGrpSpPr/>
          <p:nvPr/>
        </p:nvGrpSpPr>
        <p:grpSpPr>
          <a:xfrm>
            <a:off x="3660175" y="1666374"/>
            <a:ext cx="2749022" cy="2798375"/>
            <a:chOff x="2387211" y="1404768"/>
            <a:chExt cx="1779784" cy="181173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59193F-82B7-F942-B129-9A334DC7FC6C}"/>
                </a:ext>
              </a:extLst>
            </p:cNvPr>
            <p:cNvSpPr txBox="1"/>
            <p:nvPr/>
          </p:nvSpPr>
          <p:spPr>
            <a:xfrm>
              <a:off x="2387211" y="2633577"/>
              <a:ext cx="1779784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Jonathan Aurelius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F644E9-73CF-D845-84F0-69E0B1B80C5D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itchFamily="2" charset="77"/>
                </a:rPr>
                <a:t>1906355610</a:t>
              </a:r>
              <a:endParaRPr lang="en-LT" sz="20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178" name="Graphic 177">
              <a:extLst>
                <a:ext uri="{FF2B5EF4-FFF2-40B4-BE49-F238E27FC236}">
                  <a16:creationId xmlns:a16="http://schemas.microsoft.com/office/drawing/2014/main" id="{7C8C996E-6E80-1945-98FC-F1FF51AAE6F6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7C64DD5A-94DE-6941-B9EC-BF487A263232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8B89C2CF-EF02-A441-9A74-6A4AE4CD5009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FCC50013-45D9-4744-864B-A33FE847BC76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EA8571BC-48D2-014F-A7BD-98AAEC1325A0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DE9912A-6858-2F43-8C7A-6EE2494DBC1D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09A7FDEB-4A62-4E46-A4D7-229341B5249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1E1C1302-A925-C54D-A8FD-F52359A7A60C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6DFF6281-AF71-D247-B9BA-E06C0D85C05B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57159CFD-8570-404C-81F4-8ACEBE99E4DC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BA074575-5D08-4643-AC9E-A212217A6A28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7C8F1C16-8837-0F4C-848E-4D81DA78D26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7D9E1BC0-6B45-C843-99B7-0B560FFC0828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D1B6B25-467C-A74D-9E20-BCB171527076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B74E0FAE-3090-7C4E-8B9C-15AA13BBBA39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8C2896BD-DF4B-B341-A622-459702B5DFD8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32E71F60-D1D9-7C4A-9BEE-4B02A1B92FA7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8AC4FB7B-17BD-BD41-8263-3BB90D6D4F09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FCACE634-A5CC-F04D-A596-95533176F3EA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2CF9A61-47D2-EC4B-B22C-ED0CE9314A49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352934FC-CE3C-A146-BB3C-04F72156D74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64E23FA3-D9BF-5847-A941-1C28DB27CA41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1529F343-8864-C04E-82DB-F97994D98B61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4894B2FF-8EB0-DD41-BE9C-5481426ABA62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4B9640-069F-B645-B682-A7A2DA2287C5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226749FF-7F4F-0649-9FD9-53E9719AF91E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5AED76-C3C1-6E4F-AAC5-800D92B751E5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6E617FF0-5425-A04B-B09A-C09CADEE53AB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478DE955-7619-DB42-9BC0-1D5EF8239040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871B8D05-C2BC-A649-9910-0A8E12179312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9AF28001-95A1-6D47-A2B1-B044C90C7CE6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797B2681-1917-B849-BF83-04166C62A23C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F82743E0-C494-384D-A3B2-37683953C98B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E5BAA2B0-9CAF-7C4E-8025-7788F3F5FC11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F1C921E-AD2F-7542-9F7D-C34C4B9AC720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9C18780-3B51-5D4C-98D0-9D96E22DF72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888BE25D-4E99-CE4C-8554-446B9D238F70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B322ACC-519E-4244-B0B7-F02E6458E922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F0D6CDDB-A5FA-C343-8824-7F84825CB986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1647F1D2-F1F4-F349-9525-162D5B675D1B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956D7DF7-BA50-184A-99AE-BB66CFA671A4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48FF9AA-6A85-6546-9C1C-389FACDB0C1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B2F28D5A-EBD5-9C4D-B384-24565334FCF9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5BF140F5-6A35-F843-A5FD-76310F44E4BF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3056B835-6F82-0F45-9112-971EB5A3CA41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E83BA014-CB0C-9F48-BAD0-DB873208B6B8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89FE9391-B830-104D-A13F-6B2B1EEA660F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FAC339E5-E5C0-B24D-BD53-67D8CEA79FCF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0076B0A8-210D-444D-AB82-12F511FE76FC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8B9E1821-E16C-7C4D-BA32-8582EB92439C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78039021-7245-3C4E-8730-F5497E36A04E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22CCD244-2298-554F-836F-DB0BD7FA5AD5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743C0128-300B-8349-88EB-4C1127A13ED4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C6F20A8A-5961-D14A-A869-8E6219B9A6EA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71807606-12E9-C14E-9634-0F531A00C6CC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2D28B37-6B3B-0141-8494-904D1516A3D4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BECA5845-58BC-0A4F-8F82-90ED078708C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77498BC4-7054-5742-AB8E-DE5D3029DA03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32B87244-B586-1643-B3EB-0CFE92772FFF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7BC1B36E-E7AB-7E41-B220-3796183CE3F6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F8B3694A-77A1-3D43-8626-675789F1B569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BE3846A8-14B2-4966-950F-FB260D2DE9DB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F7374CC-D3B2-4FD4-821C-3262D32BC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8" name="Graphic 397" descr="Binary">
              <a:extLst>
                <a:ext uri="{FF2B5EF4-FFF2-40B4-BE49-F238E27FC236}">
                  <a16:creationId xmlns:a16="http://schemas.microsoft.com/office/drawing/2014/main" id="{B7BD2EF7-9317-4B77-BA07-E5D4DAB8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pic>
        <p:nvPicPr>
          <p:cNvPr id="399" name="Graphic 398" descr="Binary">
            <a:hlinkClick r:id="rId22" action="ppaction://hlinksldjump"/>
            <a:extLst>
              <a:ext uri="{FF2B5EF4-FFF2-40B4-BE49-F238E27FC236}">
                <a16:creationId xmlns:a16="http://schemas.microsoft.com/office/drawing/2014/main" id="{CEC3C06F-F4DD-488A-9063-985C655889C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7F6FC74-B936-40A8-9C4F-ED853F840637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06BBDCB-3A69-4002-BE09-C98E2E27D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2" name="Graphic 401" descr="Monitor">
              <a:extLst>
                <a:ext uri="{FF2B5EF4-FFF2-40B4-BE49-F238E27FC236}">
                  <a16:creationId xmlns:a16="http://schemas.microsoft.com/office/drawing/2014/main" id="{1E54F99A-ADFB-4B50-BEA6-5E7EC14D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403" name="Graphic 402" descr="Monitor">
            <a:hlinkClick r:id="rId27" action="ppaction://hlinksldjump"/>
            <a:extLst>
              <a:ext uri="{FF2B5EF4-FFF2-40B4-BE49-F238E27FC236}">
                <a16:creationId xmlns:a16="http://schemas.microsoft.com/office/drawing/2014/main" id="{D6EB1104-2A5B-46C0-B021-9353A36CD5E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grpSp>
        <p:nvGrpSpPr>
          <p:cNvPr id="404" name="Group 403">
            <a:extLst>
              <a:ext uri="{FF2B5EF4-FFF2-40B4-BE49-F238E27FC236}">
                <a16:creationId xmlns:a16="http://schemas.microsoft.com/office/drawing/2014/main" id="{F1647829-8ADC-422E-828E-843033B3C541}"/>
              </a:ext>
            </a:extLst>
          </p:cNvPr>
          <p:cNvGrpSpPr/>
          <p:nvPr/>
        </p:nvGrpSpPr>
        <p:grpSpPr>
          <a:xfrm>
            <a:off x="6501563" y="1663244"/>
            <a:ext cx="2539477" cy="2798375"/>
            <a:chOff x="2455044" y="1404768"/>
            <a:chExt cx="1644119" cy="1811736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3F273CA-AC30-44A0-8716-B69EA15282DD}"/>
                </a:ext>
              </a:extLst>
            </p:cNvPr>
            <p:cNvSpPr txBox="1"/>
            <p:nvPr/>
          </p:nvSpPr>
          <p:spPr>
            <a:xfrm>
              <a:off x="2455044" y="2633577"/>
              <a:ext cx="1644119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Muhammad </a:t>
              </a:r>
              <a:r>
                <a:rPr lang="en-US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Hadi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32247714-11C5-4723-BECB-8A09246592BB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T" sz="2000" dirty="0">
                  <a:solidFill>
                    <a:schemeClr val="bg1"/>
                  </a:solidFill>
                  <a:latin typeface="Montserrat" pitchFamily="2" charset="77"/>
                </a:rPr>
                <a:t>1906355623</a:t>
              </a:r>
            </a:p>
          </p:txBody>
        </p:sp>
        <p:grpSp>
          <p:nvGrpSpPr>
            <p:cNvPr id="407" name="Graphic 177">
              <a:extLst>
                <a:ext uri="{FF2B5EF4-FFF2-40B4-BE49-F238E27FC236}">
                  <a16:creationId xmlns:a16="http://schemas.microsoft.com/office/drawing/2014/main" id="{B321A034-A090-498D-966D-99F64DF3EE71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08" name="Freeform 178">
                <a:extLst>
                  <a:ext uri="{FF2B5EF4-FFF2-40B4-BE49-F238E27FC236}">
                    <a16:creationId xmlns:a16="http://schemas.microsoft.com/office/drawing/2014/main" id="{0560046C-C148-484C-9820-CEF6A464FACF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9" name="Freeform 179">
                <a:extLst>
                  <a:ext uri="{FF2B5EF4-FFF2-40B4-BE49-F238E27FC236}">
                    <a16:creationId xmlns:a16="http://schemas.microsoft.com/office/drawing/2014/main" id="{E914CE39-C12B-4D98-AE7D-B0E71D7E2774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0" name="Freeform 180">
                <a:extLst>
                  <a:ext uri="{FF2B5EF4-FFF2-40B4-BE49-F238E27FC236}">
                    <a16:creationId xmlns:a16="http://schemas.microsoft.com/office/drawing/2014/main" id="{5C37991C-3377-4502-B502-02C59F2D1A4A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1" name="Freeform 181">
                <a:extLst>
                  <a:ext uri="{FF2B5EF4-FFF2-40B4-BE49-F238E27FC236}">
                    <a16:creationId xmlns:a16="http://schemas.microsoft.com/office/drawing/2014/main" id="{D197D2E9-0841-4D97-B9CA-2DD5AFEC7E66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2" name="Freeform 182">
                <a:extLst>
                  <a:ext uri="{FF2B5EF4-FFF2-40B4-BE49-F238E27FC236}">
                    <a16:creationId xmlns:a16="http://schemas.microsoft.com/office/drawing/2014/main" id="{9887DA30-9912-4875-A3EF-A9699515A67E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3" name="Freeform 183">
                <a:extLst>
                  <a:ext uri="{FF2B5EF4-FFF2-40B4-BE49-F238E27FC236}">
                    <a16:creationId xmlns:a16="http://schemas.microsoft.com/office/drawing/2014/main" id="{A6E5B807-51EA-40F6-888B-4C1D9F88157E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4" name="Freeform 184">
                <a:extLst>
                  <a:ext uri="{FF2B5EF4-FFF2-40B4-BE49-F238E27FC236}">
                    <a16:creationId xmlns:a16="http://schemas.microsoft.com/office/drawing/2014/main" id="{D0C8F56B-4630-45AD-9602-5A73094C0689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5" name="Freeform 185">
                <a:extLst>
                  <a:ext uri="{FF2B5EF4-FFF2-40B4-BE49-F238E27FC236}">
                    <a16:creationId xmlns:a16="http://schemas.microsoft.com/office/drawing/2014/main" id="{37B591D0-2C69-4847-AF28-42B8FF73F28B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6" name="Freeform 186">
                <a:extLst>
                  <a:ext uri="{FF2B5EF4-FFF2-40B4-BE49-F238E27FC236}">
                    <a16:creationId xmlns:a16="http://schemas.microsoft.com/office/drawing/2014/main" id="{FF915519-299C-453E-888E-4AC0453AA91F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7" name="Freeform 187">
                <a:extLst>
                  <a:ext uri="{FF2B5EF4-FFF2-40B4-BE49-F238E27FC236}">
                    <a16:creationId xmlns:a16="http://schemas.microsoft.com/office/drawing/2014/main" id="{2AB11671-B31F-40F9-BC45-2DF00F3702AC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8" name="Freeform 188">
                <a:extLst>
                  <a:ext uri="{FF2B5EF4-FFF2-40B4-BE49-F238E27FC236}">
                    <a16:creationId xmlns:a16="http://schemas.microsoft.com/office/drawing/2014/main" id="{9C41DC42-0686-430D-B37D-DBBAAE213394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9" name="Freeform 189">
                <a:extLst>
                  <a:ext uri="{FF2B5EF4-FFF2-40B4-BE49-F238E27FC236}">
                    <a16:creationId xmlns:a16="http://schemas.microsoft.com/office/drawing/2014/main" id="{D30CCEBC-1619-4E9C-BE55-FE9DF2DA2E43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0" name="Freeform 190">
                <a:extLst>
                  <a:ext uri="{FF2B5EF4-FFF2-40B4-BE49-F238E27FC236}">
                    <a16:creationId xmlns:a16="http://schemas.microsoft.com/office/drawing/2014/main" id="{B064AB6D-9DC8-48C7-95D9-3109742576D6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1" name="Freeform 191">
                <a:extLst>
                  <a:ext uri="{FF2B5EF4-FFF2-40B4-BE49-F238E27FC236}">
                    <a16:creationId xmlns:a16="http://schemas.microsoft.com/office/drawing/2014/main" id="{1B2E4E44-D723-476A-B8F8-8824832C0FC1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2" name="Freeform 192">
                <a:extLst>
                  <a:ext uri="{FF2B5EF4-FFF2-40B4-BE49-F238E27FC236}">
                    <a16:creationId xmlns:a16="http://schemas.microsoft.com/office/drawing/2014/main" id="{D7D3B31B-E7A9-475A-9914-93ACBB406476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3" name="Freeform 193">
                <a:extLst>
                  <a:ext uri="{FF2B5EF4-FFF2-40B4-BE49-F238E27FC236}">
                    <a16:creationId xmlns:a16="http://schemas.microsoft.com/office/drawing/2014/main" id="{3B0A911E-260B-4BB5-8DA1-AD8B5089F801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4" name="Freeform 194">
                <a:extLst>
                  <a:ext uri="{FF2B5EF4-FFF2-40B4-BE49-F238E27FC236}">
                    <a16:creationId xmlns:a16="http://schemas.microsoft.com/office/drawing/2014/main" id="{F60AE749-0094-4D3E-9141-70A57997EAD1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5" name="Freeform 195">
                <a:extLst>
                  <a:ext uri="{FF2B5EF4-FFF2-40B4-BE49-F238E27FC236}">
                    <a16:creationId xmlns:a16="http://schemas.microsoft.com/office/drawing/2014/main" id="{CC5B9C3F-50F9-4597-B63E-F1225640C0D9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6" name="Freeform 196">
                <a:extLst>
                  <a:ext uri="{FF2B5EF4-FFF2-40B4-BE49-F238E27FC236}">
                    <a16:creationId xmlns:a16="http://schemas.microsoft.com/office/drawing/2014/main" id="{2B3710C0-38DE-4AC6-8329-8CF4D39D4F0F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7" name="Freeform 197">
                <a:extLst>
                  <a:ext uri="{FF2B5EF4-FFF2-40B4-BE49-F238E27FC236}">
                    <a16:creationId xmlns:a16="http://schemas.microsoft.com/office/drawing/2014/main" id="{B78C9E61-5862-44BF-8600-E904BC461A64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8" name="Freeform 198">
                <a:extLst>
                  <a:ext uri="{FF2B5EF4-FFF2-40B4-BE49-F238E27FC236}">
                    <a16:creationId xmlns:a16="http://schemas.microsoft.com/office/drawing/2014/main" id="{C1554E99-43C5-4D6D-991A-7F3C89C5D674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9" name="Freeform 199">
                <a:extLst>
                  <a:ext uri="{FF2B5EF4-FFF2-40B4-BE49-F238E27FC236}">
                    <a16:creationId xmlns:a16="http://schemas.microsoft.com/office/drawing/2014/main" id="{D513737C-A601-484D-ACC9-8D8AC48932D5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0" name="Freeform 200">
                <a:extLst>
                  <a:ext uri="{FF2B5EF4-FFF2-40B4-BE49-F238E27FC236}">
                    <a16:creationId xmlns:a16="http://schemas.microsoft.com/office/drawing/2014/main" id="{DAB9BC5C-678E-425A-822A-CB2FB8C4A94D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1" name="Freeform 201">
                <a:extLst>
                  <a:ext uri="{FF2B5EF4-FFF2-40B4-BE49-F238E27FC236}">
                    <a16:creationId xmlns:a16="http://schemas.microsoft.com/office/drawing/2014/main" id="{21A2FEAD-AC05-49CB-B0AF-9D46323EEA33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2" name="Freeform 202">
                <a:extLst>
                  <a:ext uri="{FF2B5EF4-FFF2-40B4-BE49-F238E27FC236}">
                    <a16:creationId xmlns:a16="http://schemas.microsoft.com/office/drawing/2014/main" id="{514A4A2A-8A0D-4BCC-BA89-061190B5DDC2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3" name="Freeform 203">
                <a:extLst>
                  <a:ext uri="{FF2B5EF4-FFF2-40B4-BE49-F238E27FC236}">
                    <a16:creationId xmlns:a16="http://schemas.microsoft.com/office/drawing/2014/main" id="{7C309FC3-31DD-4F57-9B92-C604BA80285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4" name="Freeform 204">
                <a:extLst>
                  <a:ext uri="{FF2B5EF4-FFF2-40B4-BE49-F238E27FC236}">
                    <a16:creationId xmlns:a16="http://schemas.microsoft.com/office/drawing/2014/main" id="{2F04128B-1BA0-4792-A76B-ADB20B06B80D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5" name="Freeform 205">
                <a:extLst>
                  <a:ext uri="{FF2B5EF4-FFF2-40B4-BE49-F238E27FC236}">
                    <a16:creationId xmlns:a16="http://schemas.microsoft.com/office/drawing/2014/main" id="{5761E1C4-DAC2-4C0C-BC83-13A3B61E4B44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6" name="Freeform 206">
                <a:extLst>
                  <a:ext uri="{FF2B5EF4-FFF2-40B4-BE49-F238E27FC236}">
                    <a16:creationId xmlns:a16="http://schemas.microsoft.com/office/drawing/2014/main" id="{4F81E312-DA5F-43B3-BDA3-63E6B4C2A6DE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7" name="Freeform 207">
                <a:extLst>
                  <a:ext uri="{FF2B5EF4-FFF2-40B4-BE49-F238E27FC236}">
                    <a16:creationId xmlns:a16="http://schemas.microsoft.com/office/drawing/2014/main" id="{D4A15ABA-3A96-49FB-ABBC-29DEFBFEDF7A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8" name="Freeform 208">
                <a:extLst>
                  <a:ext uri="{FF2B5EF4-FFF2-40B4-BE49-F238E27FC236}">
                    <a16:creationId xmlns:a16="http://schemas.microsoft.com/office/drawing/2014/main" id="{763F2A64-8AAB-4A88-9940-897345FD5E13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9" name="Freeform 209">
                <a:extLst>
                  <a:ext uri="{FF2B5EF4-FFF2-40B4-BE49-F238E27FC236}">
                    <a16:creationId xmlns:a16="http://schemas.microsoft.com/office/drawing/2014/main" id="{CCA5FBB9-8D15-443C-A5C3-1C6DFA2C5D93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0" name="Freeform 210">
                <a:extLst>
                  <a:ext uri="{FF2B5EF4-FFF2-40B4-BE49-F238E27FC236}">
                    <a16:creationId xmlns:a16="http://schemas.microsoft.com/office/drawing/2014/main" id="{F71C0670-946F-41F4-B14D-336CC97234F2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1" name="Freeform 211">
                <a:extLst>
                  <a:ext uri="{FF2B5EF4-FFF2-40B4-BE49-F238E27FC236}">
                    <a16:creationId xmlns:a16="http://schemas.microsoft.com/office/drawing/2014/main" id="{DB324EDB-4730-428A-96B8-6B046F631BC5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2" name="Freeform 212">
                <a:extLst>
                  <a:ext uri="{FF2B5EF4-FFF2-40B4-BE49-F238E27FC236}">
                    <a16:creationId xmlns:a16="http://schemas.microsoft.com/office/drawing/2014/main" id="{68EC143D-B6B0-4753-A91A-CEA68B4ABD4C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3" name="Freeform 213">
                <a:extLst>
                  <a:ext uri="{FF2B5EF4-FFF2-40B4-BE49-F238E27FC236}">
                    <a16:creationId xmlns:a16="http://schemas.microsoft.com/office/drawing/2014/main" id="{6B67B463-E930-4AC8-9AC8-427441E1DB8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4" name="Freeform 214">
                <a:extLst>
                  <a:ext uri="{FF2B5EF4-FFF2-40B4-BE49-F238E27FC236}">
                    <a16:creationId xmlns:a16="http://schemas.microsoft.com/office/drawing/2014/main" id="{E76C0301-D4C4-4178-9812-AF7F3353FACF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5" name="Freeform 215">
                <a:extLst>
                  <a:ext uri="{FF2B5EF4-FFF2-40B4-BE49-F238E27FC236}">
                    <a16:creationId xmlns:a16="http://schemas.microsoft.com/office/drawing/2014/main" id="{87B04BC7-FC8F-47C9-B27F-852CF5FF21FA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6" name="Freeform 216">
                <a:extLst>
                  <a:ext uri="{FF2B5EF4-FFF2-40B4-BE49-F238E27FC236}">
                    <a16:creationId xmlns:a16="http://schemas.microsoft.com/office/drawing/2014/main" id="{77810F8E-2FC4-4BDC-974F-B35186708568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7" name="Freeform 217">
                <a:extLst>
                  <a:ext uri="{FF2B5EF4-FFF2-40B4-BE49-F238E27FC236}">
                    <a16:creationId xmlns:a16="http://schemas.microsoft.com/office/drawing/2014/main" id="{0CEE4749-1D7E-418D-BD1A-23CF6377F293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8" name="Freeform 218">
                <a:extLst>
                  <a:ext uri="{FF2B5EF4-FFF2-40B4-BE49-F238E27FC236}">
                    <a16:creationId xmlns:a16="http://schemas.microsoft.com/office/drawing/2014/main" id="{264C9479-C3B9-4B79-B382-34D865A268E3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9" name="Freeform 219">
                <a:extLst>
                  <a:ext uri="{FF2B5EF4-FFF2-40B4-BE49-F238E27FC236}">
                    <a16:creationId xmlns:a16="http://schemas.microsoft.com/office/drawing/2014/main" id="{ED4798AA-2DC8-498B-8168-2A3D338EDF24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0" name="Freeform 220">
                <a:extLst>
                  <a:ext uri="{FF2B5EF4-FFF2-40B4-BE49-F238E27FC236}">
                    <a16:creationId xmlns:a16="http://schemas.microsoft.com/office/drawing/2014/main" id="{0FC13CB2-0CEB-496A-A046-F2DB1501E23C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1" name="Freeform 221">
                <a:extLst>
                  <a:ext uri="{FF2B5EF4-FFF2-40B4-BE49-F238E27FC236}">
                    <a16:creationId xmlns:a16="http://schemas.microsoft.com/office/drawing/2014/main" id="{2B457982-2CD7-46F9-92C2-82DD3FFCE1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2" name="Freeform 222">
                <a:extLst>
                  <a:ext uri="{FF2B5EF4-FFF2-40B4-BE49-F238E27FC236}">
                    <a16:creationId xmlns:a16="http://schemas.microsoft.com/office/drawing/2014/main" id="{987D1D71-44B0-440E-9763-2D52F490B6BC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3" name="Freeform 223">
                <a:extLst>
                  <a:ext uri="{FF2B5EF4-FFF2-40B4-BE49-F238E27FC236}">
                    <a16:creationId xmlns:a16="http://schemas.microsoft.com/office/drawing/2014/main" id="{AC52C17F-37F4-481A-A077-62953D08F039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4" name="Freeform 224">
                <a:extLst>
                  <a:ext uri="{FF2B5EF4-FFF2-40B4-BE49-F238E27FC236}">
                    <a16:creationId xmlns:a16="http://schemas.microsoft.com/office/drawing/2014/main" id="{F87D5F4A-BECC-4FA7-88A6-121A543705E2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5" name="Freeform 225">
                <a:extLst>
                  <a:ext uri="{FF2B5EF4-FFF2-40B4-BE49-F238E27FC236}">
                    <a16:creationId xmlns:a16="http://schemas.microsoft.com/office/drawing/2014/main" id="{4211BC17-13D9-4FEF-97C5-4F1057EF5FB0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6" name="Freeform 226">
                <a:extLst>
                  <a:ext uri="{FF2B5EF4-FFF2-40B4-BE49-F238E27FC236}">
                    <a16:creationId xmlns:a16="http://schemas.microsoft.com/office/drawing/2014/main" id="{92709B80-4632-4E82-8622-469533D3F642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7" name="Freeform 227">
                <a:extLst>
                  <a:ext uri="{FF2B5EF4-FFF2-40B4-BE49-F238E27FC236}">
                    <a16:creationId xmlns:a16="http://schemas.microsoft.com/office/drawing/2014/main" id="{AD930FFF-D2C1-4E24-91C9-1FA820C895CF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8" name="Freeform 228">
                <a:extLst>
                  <a:ext uri="{FF2B5EF4-FFF2-40B4-BE49-F238E27FC236}">
                    <a16:creationId xmlns:a16="http://schemas.microsoft.com/office/drawing/2014/main" id="{1881988C-80A4-473D-9DCB-4F2002F4F3B8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9" name="Freeform 229">
                <a:extLst>
                  <a:ext uri="{FF2B5EF4-FFF2-40B4-BE49-F238E27FC236}">
                    <a16:creationId xmlns:a16="http://schemas.microsoft.com/office/drawing/2014/main" id="{128C5F9D-19EB-4B70-91EE-5DBE873345A7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0" name="Freeform 230">
                <a:extLst>
                  <a:ext uri="{FF2B5EF4-FFF2-40B4-BE49-F238E27FC236}">
                    <a16:creationId xmlns:a16="http://schemas.microsoft.com/office/drawing/2014/main" id="{9351CDA2-8819-4249-9FB2-12501B9BD8B1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1" name="Freeform 231">
                <a:extLst>
                  <a:ext uri="{FF2B5EF4-FFF2-40B4-BE49-F238E27FC236}">
                    <a16:creationId xmlns:a16="http://schemas.microsoft.com/office/drawing/2014/main" id="{5C12EEC9-F4E2-4CF7-9A5C-9621A5D7CC7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2" name="Freeform 232">
                <a:extLst>
                  <a:ext uri="{FF2B5EF4-FFF2-40B4-BE49-F238E27FC236}">
                    <a16:creationId xmlns:a16="http://schemas.microsoft.com/office/drawing/2014/main" id="{A2F438BB-2267-4881-930C-856653A1A56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3" name="Freeform 233">
                <a:extLst>
                  <a:ext uri="{FF2B5EF4-FFF2-40B4-BE49-F238E27FC236}">
                    <a16:creationId xmlns:a16="http://schemas.microsoft.com/office/drawing/2014/main" id="{5B9E736E-F890-445D-B94B-2E2242B977C9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4" name="Freeform 234">
                <a:extLst>
                  <a:ext uri="{FF2B5EF4-FFF2-40B4-BE49-F238E27FC236}">
                    <a16:creationId xmlns:a16="http://schemas.microsoft.com/office/drawing/2014/main" id="{747D844E-1F40-4E19-962C-D309F457BD12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5" name="Freeform 235">
                <a:extLst>
                  <a:ext uri="{FF2B5EF4-FFF2-40B4-BE49-F238E27FC236}">
                    <a16:creationId xmlns:a16="http://schemas.microsoft.com/office/drawing/2014/main" id="{DF32C2F9-AA9A-4DD4-82CE-21A8EC060E52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6" name="Freeform 236">
                <a:extLst>
                  <a:ext uri="{FF2B5EF4-FFF2-40B4-BE49-F238E27FC236}">
                    <a16:creationId xmlns:a16="http://schemas.microsoft.com/office/drawing/2014/main" id="{4B5470FC-D980-4B07-B77A-8B4327A53C2A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7" name="Freeform 237">
                <a:extLst>
                  <a:ext uri="{FF2B5EF4-FFF2-40B4-BE49-F238E27FC236}">
                    <a16:creationId xmlns:a16="http://schemas.microsoft.com/office/drawing/2014/main" id="{A42018C9-0E74-408B-AA89-FB129DE1F097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176A4F09-A9D2-42D7-92BA-E720DE133C68}"/>
              </a:ext>
            </a:extLst>
          </p:cNvPr>
          <p:cNvSpPr txBox="1"/>
          <p:nvPr/>
        </p:nvSpPr>
        <p:spPr>
          <a:xfrm>
            <a:off x="3879755" y="5131338"/>
            <a:ext cx="515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Montserrat" pitchFamily="2" charset="77"/>
              </a:rPr>
              <a:t>TERIMA KASIH</a:t>
            </a:r>
            <a:endParaRPr lang="en-LT" sz="5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901B7DFC-6178-496B-921D-AB8713D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59877" y="-2195"/>
            <a:ext cx="1218214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17D446-309D-4DAC-9136-B665B45B79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2" r="3188" b="-245"/>
          <a:stretch/>
        </p:blipFill>
        <p:spPr>
          <a:xfrm>
            <a:off x="4218118" y="1508099"/>
            <a:ext cx="4812886" cy="400433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84693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9262" y="1735618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Transfer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baseline="-25000" dirty="0"/>
          </a:p>
        </p:txBody>
      </p:sp>
      <p:pic>
        <p:nvPicPr>
          <p:cNvPr id="78" name="Graphic 77" descr="Transfer">
            <a:hlinkClick r:id="rId11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81" name="Graphic 80" descr="Users">
            <a:hlinkClick r:id="rId1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716608" y="583080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15 Puzzle Game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0269825" flipV="1">
            <a:off x="7316297" y="2215761"/>
            <a:ext cx="2515946" cy="112030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687786" flipV="1">
            <a:off x="8803859" y="4159775"/>
            <a:ext cx="1026545" cy="886684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21299641" flipH="1" flipV="1">
            <a:off x="2944428" y="1387135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3414697" y="3016069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9BB880A2-90D8-4067-967B-9496668168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79519" y="836860"/>
            <a:ext cx="706922" cy="706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2BD2B-C610-4179-BA82-F7E03CDF8445}"/>
              </a:ext>
            </a:extLst>
          </p:cNvPr>
          <p:cNvSpPr txBox="1"/>
          <p:nvPr/>
        </p:nvSpPr>
        <p:spPr>
          <a:xfrm>
            <a:off x="1580020" y="1518272"/>
            <a:ext cx="185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Timer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permainan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8010C4C-9050-4DA5-8F5D-969AA2DED609}"/>
              </a:ext>
            </a:extLst>
          </p:cNvPr>
          <p:cNvSpPr txBox="1"/>
          <p:nvPr/>
        </p:nvSpPr>
        <p:spPr>
          <a:xfrm>
            <a:off x="9219797" y="2160526"/>
            <a:ext cx="1858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Moved Column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Kolom yang </a:t>
            </a:r>
            <a:r>
              <a:rPr lang="en-US" dirty="0" err="1">
                <a:solidFill>
                  <a:schemeClr val="bg1"/>
                </a:solidFill>
              </a:rPr>
              <a:t>digerakan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mengurutkan</a:t>
            </a:r>
            <a:r>
              <a:rPr lang="en-US" dirty="0">
                <a:solidFill>
                  <a:schemeClr val="bg1"/>
                </a:solidFill>
              </a:rPr>
              <a:t> matrix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81" name="Graphic 180" descr="Help">
            <a:extLst>
              <a:ext uri="{FF2B5EF4-FFF2-40B4-BE49-F238E27FC236}">
                <a16:creationId xmlns:a16="http://schemas.microsoft.com/office/drawing/2014/main" id="{97D1FCDF-AE5E-4989-8A44-6C7CE5556B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13854" y="1352226"/>
            <a:ext cx="706922" cy="70692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747A98D-D867-48F0-83F4-4FB5BB716D8D}"/>
              </a:ext>
            </a:extLst>
          </p:cNvPr>
          <p:cNvSpPr txBox="1"/>
          <p:nvPr/>
        </p:nvSpPr>
        <p:spPr>
          <a:xfrm>
            <a:off x="1957118" y="3786076"/>
            <a:ext cx="185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Game Box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Kotak yang </a:t>
            </a:r>
            <a:r>
              <a:rPr lang="en-US" dirty="0" err="1">
                <a:solidFill>
                  <a:schemeClr val="bg1"/>
                </a:solidFill>
              </a:rPr>
              <a:t>berisi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diurutkan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83" name="Graphic 182" descr="Help">
            <a:extLst>
              <a:ext uri="{FF2B5EF4-FFF2-40B4-BE49-F238E27FC236}">
                <a16:creationId xmlns:a16="http://schemas.microsoft.com/office/drawing/2014/main" id="{45BCD561-614F-4246-863F-444318F4C9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32980" y="3075664"/>
            <a:ext cx="706922" cy="706922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23243D0-D346-4F6D-84D8-1B654F2CE7A2}"/>
              </a:ext>
            </a:extLst>
          </p:cNvPr>
          <p:cNvSpPr txBox="1"/>
          <p:nvPr/>
        </p:nvSpPr>
        <p:spPr>
          <a:xfrm>
            <a:off x="9332412" y="4479129"/>
            <a:ext cx="1858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User Meng-</a:t>
            </a:r>
            <a:r>
              <a:rPr lang="en-US" i="1" dirty="0">
                <a:solidFill>
                  <a:schemeClr val="bg1"/>
                </a:solidFill>
              </a:rPr>
              <a:t>input </a:t>
            </a:r>
            <a:r>
              <a:rPr lang="en-US" dirty="0">
                <a:solidFill>
                  <a:schemeClr val="bg1"/>
                </a:solidFill>
              </a:rPr>
              <a:t>W, A, S, D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mengerakkan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Moved Column</a:t>
            </a:r>
            <a:endParaRPr lang="en-ID" i="1" dirty="0">
              <a:solidFill>
                <a:schemeClr val="bg1"/>
              </a:solidFill>
            </a:endParaRPr>
          </a:p>
        </p:txBody>
      </p:sp>
      <p:pic>
        <p:nvPicPr>
          <p:cNvPr id="185" name="Graphic 184" descr="Help">
            <a:extLst>
              <a:ext uri="{FF2B5EF4-FFF2-40B4-BE49-F238E27FC236}">
                <a16:creationId xmlns:a16="http://schemas.microsoft.com/office/drawing/2014/main" id="{C4385880-DACF-414F-BF96-533BD9E29D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08274" y="3831080"/>
            <a:ext cx="706922" cy="706922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A8AB4F4-CC01-445F-AC82-69CFE08067A7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E118BAE-65A9-4B15-8C4A-B0368AFCA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8" name="Graphic 187" descr="Binary">
              <a:extLst>
                <a:ext uri="{FF2B5EF4-FFF2-40B4-BE49-F238E27FC236}">
                  <a16:creationId xmlns:a16="http://schemas.microsoft.com/office/drawing/2014/main" id="{5388FF5A-1A7C-49F0-BE97-ED7E18E03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pic>
        <p:nvPicPr>
          <p:cNvPr id="189" name="Graphic 188" descr="Binary">
            <a:hlinkClick r:id="rId23" action="ppaction://hlinksldjump"/>
            <a:extLst>
              <a:ext uri="{FF2B5EF4-FFF2-40B4-BE49-F238E27FC236}">
                <a16:creationId xmlns:a16="http://schemas.microsoft.com/office/drawing/2014/main" id="{6DB7DC83-24AF-4252-84E1-4EA9955D0B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DD7F069-ECF8-4347-ADFC-8C3795BEDF9F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33E7453-8D9D-4B80-9800-D136BCCC5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92" name="Graphic 191" descr="Monitor">
              <a:extLst>
                <a:ext uri="{FF2B5EF4-FFF2-40B4-BE49-F238E27FC236}">
                  <a16:creationId xmlns:a16="http://schemas.microsoft.com/office/drawing/2014/main" id="{811769DC-5D72-4812-9E41-095DE6E1E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93" name="Graphic 192" descr="Monitor">
            <a:hlinkClick r:id="rId28" action="ppaction://hlinksldjump"/>
            <a:extLst>
              <a:ext uri="{FF2B5EF4-FFF2-40B4-BE49-F238E27FC236}">
                <a16:creationId xmlns:a16="http://schemas.microsoft.com/office/drawing/2014/main" id="{8BFD5810-BFE7-41F2-B9AB-04C3B7C01D9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515AE-D4ED-4E5D-A1D9-4992522B0E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/>
        </p:blipFill>
        <p:spPr>
          <a:xfrm>
            <a:off x="277756" y="370286"/>
            <a:ext cx="11781019" cy="663218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6" name="Graphic 65" descr="Users">
            <a:hlinkClick r:id="rId10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139080" y="1166620"/>
            <a:ext cx="519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Latar</a:t>
            </a:r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Belakang</a:t>
            </a:r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&amp; </a:t>
            </a:r>
            <a:r>
              <a:rPr lang="en-US" sz="32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Tujuan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39899" y="1730625"/>
            <a:ext cx="5181291" cy="1598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A5D902-483D-4AB3-BFB5-50AA00619D7C}"/>
              </a:ext>
            </a:extLst>
          </p:cNvPr>
          <p:cNvGrpSpPr/>
          <p:nvPr/>
        </p:nvGrpSpPr>
        <p:grpSpPr>
          <a:xfrm>
            <a:off x="873737" y="1748419"/>
            <a:ext cx="828000" cy="828000"/>
            <a:chOff x="-1022016" y="1850596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C57C0D-842E-4303-99B1-C3FED46E1A86}"/>
                </a:ext>
              </a:extLst>
            </p:cNvPr>
            <p:cNvSpPr/>
            <p:nvPr/>
          </p:nvSpPr>
          <p:spPr>
            <a:xfrm>
              <a:off x="-1022016" y="18505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" name="Graphic 2" descr="Transfer">
              <a:extLst>
                <a:ext uri="{FF2B5EF4-FFF2-40B4-BE49-F238E27FC236}">
                  <a16:creationId xmlns:a16="http://schemas.microsoft.com/office/drawing/2014/main" id="{C98F3624-478A-4BAB-8A29-6D7FCF27C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68100" y="1897366"/>
              <a:ext cx="720168" cy="720168"/>
            </a:xfrm>
            <a:prstGeom prst="flowChartConnector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EB5FFE-BED1-4257-A2B2-8EBBBD7B4952}"/>
              </a:ext>
            </a:extLst>
          </p:cNvPr>
          <p:cNvSpPr txBox="1"/>
          <p:nvPr/>
        </p:nvSpPr>
        <p:spPr>
          <a:xfrm>
            <a:off x="2465396" y="2155273"/>
            <a:ext cx="8431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Latar</a:t>
            </a:r>
            <a:r>
              <a:rPr lang="en-US" sz="2400" b="1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Belakang</a:t>
            </a:r>
            <a:r>
              <a:rPr lang="en-US" sz="2400" b="1" dirty="0">
                <a:latin typeface="Montserrat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Montserrat"/>
              <a:cs typeface="Arial" panose="020B0604020202020204" pitchFamily="34" charset="0"/>
            </a:endParaRPr>
          </a:p>
          <a:p>
            <a:r>
              <a:rPr lang="en-US" sz="2400" dirty="0">
                <a:latin typeface="Montserrat"/>
                <a:cs typeface="Arial" panose="020B0604020202020204" pitchFamily="34" charset="0"/>
              </a:rPr>
              <a:t>Waktu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senggang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kadang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dihabiskan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permainan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, oleh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kami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mencoba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berbasis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array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bahasa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C</a:t>
            </a:r>
          </a:p>
          <a:p>
            <a:pPr algn="r"/>
            <a:r>
              <a:rPr lang="en-US" sz="2400" dirty="0">
                <a:latin typeface="Montserrat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latin typeface="Montserrat"/>
                <a:cs typeface="Arial" panose="020B0604020202020204" pitchFamily="34" charset="0"/>
              </a:rPr>
              <a:t>Tujuan</a:t>
            </a:r>
            <a:endParaRPr lang="en-US" sz="2400" b="1" dirty="0">
              <a:latin typeface="Montserrat"/>
              <a:cs typeface="Arial" panose="020B0604020202020204" pitchFamily="34" charset="0"/>
            </a:endParaRPr>
          </a:p>
          <a:p>
            <a:pPr algn="r"/>
            <a:endParaRPr lang="en-US" sz="2400" dirty="0">
              <a:latin typeface="Montserrat"/>
              <a:cs typeface="Arial" panose="020B0604020202020204" pitchFamily="34" charset="0"/>
            </a:endParaRPr>
          </a:p>
          <a:p>
            <a:pPr algn="r"/>
            <a:r>
              <a:rPr lang="en-US" sz="2400" dirty="0" err="1">
                <a:latin typeface="Montserrat"/>
                <a:cs typeface="Arial" panose="020B0604020202020204" pitchFamily="34" charset="0"/>
              </a:rPr>
              <a:t>Supaya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user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sambil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menentukan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strategi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menyelesaikan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dibatasi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jumlah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gerak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endParaRPr lang="en-ID" sz="2400" dirty="0">
              <a:latin typeface="Montserrat"/>
              <a:cs typeface="Arial" panose="020B0604020202020204" pitchFamily="34" charset="0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5D5A3A-B070-4A86-9440-1BFEFF2EDE7B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CDC4711D-E402-4ACA-A7BE-41B8624782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3" name="Graphic 182" descr="Binary">
              <a:extLst>
                <a:ext uri="{FF2B5EF4-FFF2-40B4-BE49-F238E27FC236}">
                  <a16:creationId xmlns:a16="http://schemas.microsoft.com/office/drawing/2014/main" id="{694123F4-AE02-4240-9D7E-A1A0ED6F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pic>
        <p:nvPicPr>
          <p:cNvPr id="184" name="Graphic 183" descr="Binary">
            <a:hlinkClick r:id="rId19" action="ppaction://hlinksldjump"/>
            <a:extLst>
              <a:ext uri="{FF2B5EF4-FFF2-40B4-BE49-F238E27FC236}">
                <a16:creationId xmlns:a16="http://schemas.microsoft.com/office/drawing/2014/main" id="{EFDB0AB7-62C6-4229-BE3D-037F738C2F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79E6B2E-9AAE-46F0-B87C-9F141712BA7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FB8DAB-40B7-48CD-9588-B7E2005C9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7" name="Graphic 186" descr="Monitor">
              <a:extLst>
                <a:ext uri="{FF2B5EF4-FFF2-40B4-BE49-F238E27FC236}">
                  <a16:creationId xmlns:a16="http://schemas.microsoft.com/office/drawing/2014/main" id="{1D5F5FAA-D432-44CB-8947-A696F8F5B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88" name="Graphic 187" descr="Monitor">
            <a:hlinkClick r:id="rId24" action="ppaction://hlinksldjump"/>
            <a:extLst>
              <a:ext uri="{FF2B5EF4-FFF2-40B4-BE49-F238E27FC236}">
                <a16:creationId xmlns:a16="http://schemas.microsoft.com/office/drawing/2014/main" id="{D69D6425-D42C-4624-8A5F-14D81FA35E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150F9-4830-486A-9153-85057771BFFC}"/>
              </a:ext>
            </a:extLst>
          </p:cNvPr>
          <p:cNvSpPr txBox="1"/>
          <p:nvPr/>
        </p:nvSpPr>
        <p:spPr>
          <a:xfrm>
            <a:off x="1868863" y="939084"/>
            <a:ext cx="9679577" cy="1975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start</a:t>
            </a:r>
          </a:p>
          <a:p>
            <a:endParaRPr lang="en-ID" dirty="0"/>
          </a:p>
          <a:p>
            <a:r>
              <a:rPr lang="en-ID" dirty="0"/>
              <a:t>start</a:t>
            </a:r>
          </a:p>
          <a:p>
            <a:r>
              <a:rPr lang="en-ID" dirty="0"/>
              <a:t>start screen</a:t>
            </a:r>
          </a:p>
          <a:p>
            <a:r>
              <a:rPr lang="en-ID" dirty="0"/>
              <a:t>main menu</a:t>
            </a:r>
          </a:p>
          <a:p>
            <a:r>
              <a:rPr lang="en-ID" dirty="0"/>
              <a:t>   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:</a:t>
            </a:r>
          </a:p>
          <a:p>
            <a:r>
              <a:rPr lang="en-ID" dirty="0"/>
              <a:t>    1. main game</a:t>
            </a:r>
          </a:p>
          <a:p>
            <a:r>
              <a:rPr lang="en-ID" dirty="0"/>
              <a:t>        </a:t>
            </a:r>
            <a:r>
              <a:rPr lang="en-ID" dirty="0" err="1"/>
              <a:t>opsi</a:t>
            </a:r>
            <a:r>
              <a:rPr lang="en-ID" dirty="0"/>
              <a:t>:</a:t>
            </a:r>
          </a:p>
          <a:p>
            <a:r>
              <a:rPr lang="en-ID" dirty="0"/>
              <a:t>        1. main normal</a:t>
            </a:r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500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2.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INT_MAX (</a:t>
            </a:r>
            <a:r>
              <a:rPr lang="en-ID" dirty="0" err="1"/>
              <a:t>nilai</a:t>
            </a:r>
            <a:r>
              <a:rPr lang="en-ID" dirty="0"/>
              <a:t> max integer)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INT_MAX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2. </a:t>
            </a:r>
            <a:r>
              <a:rPr lang="en-ID" dirty="0" err="1"/>
              <a:t>highscore</a:t>
            </a:r>
            <a:endParaRPr lang="en-ID" dirty="0"/>
          </a:p>
          <a:p>
            <a:r>
              <a:rPr lang="en-ID" dirty="0"/>
              <a:t>        if score is empty:</a:t>
            </a:r>
          </a:p>
          <a:p>
            <a:r>
              <a:rPr lang="en-ID" dirty="0"/>
              <a:t>            print scoreboard is empty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print score</a:t>
            </a:r>
          </a:p>
          <a:p>
            <a:r>
              <a:rPr lang="en-ID" dirty="0"/>
              <a:t>    3. how to play</a:t>
            </a:r>
          </a:p>
          <a:p>
            <a:r>
              <a:rPr lang="en-ID" dirty="0"/>
              <a:t>        print how to play</a:t>
            </a:r>
          </a:p>
          <a:p>
            <a:r>
              <a:rPr lang="en-ID" dirty="0"/>
              <a:t>    4. exit</a:t>
            </a:r>
          </a:p>
          <a:p>
            <a:r>
              <a:rPr lang="en-ID" dirty="0"/>
              <a:t>        print are you sure?</a:t>
            </a:r>
          </a:p>
          <a:p>
            <a:r>
              <a:rPr lang="en-ID" dirty="0"/>
              <a:t>        if yes:</a:t>
            </a:r>
          </a:p>
          <a:p>
            <a:r>
              <a:rPr lang="en-ID" dirty="0"/>
              <a:t>            print exit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endParaRPr lang="en-ID" dirty="0"/>
          </a:p>
          <a:p>
            <a:r>
              <a:rPr lang="en-ID" dirty="0"/>
              <a:t>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F6BCB-FDC4-47AF-ABD8-38E9AD572247}"/>
              </a:ext>
            </a:extLst>
          </p:cNvPr>
          <p:cNvSpPr/>
          <p:nvPr/>
        </p:nvSpPr>
        <p:spPr>
          <a:xfrm>
            <a:off x="1694027" y="0"/>
            <a:ext cx="10010294" cy="1413807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Binary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8" name="Graphic 47" descr="Coffee">
            <a:hlinkClick r:id="rId1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16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102125" y="583080"/>
            <a:ext cx="263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Pseudocode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2" name="Graphic 1" descr="Transfer">
            <a:extLst>
              <a:ext uri="{FF2B5EF4-FFF2-40B4-BE49-F238E27FC236}">
                <a16:creationId xmlns:a16="http://schemas.microsoft.com/office/drawing/2014/main" id="{78A8FEC8-2CD0-4917-9EB2-798BB461F2C7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/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5096" y="1795189"/>
            <a:ext cx="720168" cy="720168"/>
          </a:xfrm>
          <a:prstGeom prst="flowChartConnector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FE569C-948D-4759-B365-C0C284BFC551}"/>
              </a:ext>
            </a:extLst>
          </p:cNvPr>
          <p:cNvGrpSpPr/>
          <p:nvPr/>
        </p:nvGrpSpPr>
        <p:grpSpPr>
          <a:xfrm>
            <a:off x="-850908" y="1722597"/>
            <a:ext cx="828000" cy="828000"/>
            <a:chOff x="-1022016" y="1850596"/>
            <a:chExt cx="828000" cy="828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2440C3E-561D-4386-8721-20CB9EE3F58F}"/>
                </a:ext>
              </a:extLst>
            </p:cNvPr>
            <p:cNvSpPr/>
            <p:nvPr/>
          </p:nvSpPr>
          <p:spPr>
            <a:xfrm>
              <a:off x="-1022016" y="18505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3" name="Graphic 112" descr="Transfer">
              <a:extLst>
                <a:ext uri="{FF2B5EF4-FFF2-40B4-BE49-F238E27FC236}">
                  <a16:creationId xmlns:a16="http://schemas.microsoft.com/office/drawing/2014/main" id="{280DF558-8B06-402E-AA28-BD5D6478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alphaModFix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968100" y="1897366"/>
              <a:ext cx="720168" cy="720168"/>
            </a:xfrm>
            <a:prstGeom prst="flowChartConnector">
              <a:avLst/>
            </a:prstGeom>
          </p:spPr>
        </p:pic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B9138C-28D6-4C46-9BE7-C4DC32F2E507}"/>
              </a:ext>
            </a:extLst>
          </p:cNvPr>
          <p:cNvSpPr/>
          <p:nvPr/>
        </p:nvSpPr>
        <p:spPr>
          <a:xfrm>
            <a:off x="1868863" y="6126480"/>
            <a:ext cx="10010294" cy="732832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CC5E5-CAC4-4580-BB88-8BB04633C65D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25000"/>
          </a:blip>
          <a:srcRect/>
          <a:stretch/>
        </p:blipFill>
        <p:spPr>
          <a:xfrm>
            <a:off x="277756" y="370286"/>
            <a:ext cx="11781019" cy="6632186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76F4059-A8E7-40AE-BA7A-E8C114CDF5C8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C339E9C-AF3C-4644-A4DF-EEBE754A8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7" name="Graphic 116" descr="Monitor">
              <a:extLst>
                <a:ext uri="{FF2B5EF4-FFF2-40B4-BE49-F238E27FC236}">
                  <a16:creationId xmlns:a16="http://schemas.microsoft.com/office/drawing/2014/main" id="{F1AC0D2D-4183-41E2-A919-840F045F8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118" name="Graphic 117" descr="Monitor">
            <a:hlinkClick r:id="rId28" action="ppaction://hlinksldjump"/>
            <a:extLst>
              <a:ext uri="{FF2B5EF4-FFF2-40B4-BE49-F238E27FC236}">
                <a16:creationId xmlns:a16="http://schemas.microsoft.com/office/drawing/2014/main" id="{E6D33C11-D3E5-485E-9281-CAB2B94F3AD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150F9-4830-486A-9153-85057771BFFC}"/>
              </a:ext>
            </a:extLst>
          </p:cNvPr>
          <p:cNvSpPr txBox="1"/>
          <p:nvPr/>
        </p:nvSpPr>
        <p:spPr>
          <a:xfrm>
            <a:off x="1868863" y="-3559545"/>
            <a:ext cx="9679577" cy="1948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start</a:t>
            </a:r>
          </a:p>
          <a:p>
            <a:endParaRPr lang="en-ID" dirty="0"/>
          </a:p>
          <a:p>
            <a:r>
              <a:rPr lang="en-ID" dirty="0"/>
              <a:t>start screen</a:t>
            </a:r>
          </a:p>
          <a:p>
            <a:r>
              <a:rPr lang="en-ID" dirty="0"/>
              <a:t>main menu</a:t>
            </a:r>
          </a:p>
          <a:p>
            <a:r>
              <a:rPr lang="en-ID" dirty="0"/>
              <a:t>   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:</a:t>
            </a:r>
          </a:p>
          <a:p>
            <a:r>
              <a:rPr lang="en-ID" dirty="0"/>
              <a:t>    1. main game</a:t>
            </a:r>
          </a:p>
          <a:p>
            <a:r>
              <a:rPr lang="en-ID" dirty="0"/>
              <a:t>        </a:t>
            </a:r>
            <a:r>
              <a:rPr lang="en-ID" dirty="0" err="1"/>
              <a:t>opsi</a:t>
            </a:r>
            <a:r>
              <a:rPr lang="en-ID" dirty="0"/>
              <a:t>:</a:t>
            </a:r>
          </a:p>
          <a:p>
            <a:r>
              <a:rPr lang="en-ID" dirty="0"/>
              <a:t>        1. main normal</a:t>
            </a:r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500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2.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INT_MAX (</a:t>
            </a:r>
            <a:r>
              <a:rPr lang="en-ID" dirty="0" err="1"/>
              <a:t>nilai</a:t>
            </a:r>
            <a:r>
              <a:rPr lang="en-ID" dirty="0"/>
              <a:t> max integer)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INT_MAX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2. </a:t>
            </a:r>
            <a:r>
              <a:rPr lang="en-ID" dirty="0" err="1"/>
              <a:t>highscore</a:t>
            </a:r>
            <a:endParaRPr lang="en-ID" dirty="0"/>
          </a:p>
          <a:p>
            <a:r>
              <a:rPr lang="en-ID" dirty="0"/>
              <a:t>        if score is empty:</a:t>
            </a:r>
          </a:p>
          <a:p>
            <a:r>
              <a:rPr lang="en-ID" dirty="0"/>
              <a:t>            print scoreboard is empty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print score</a:t>
            </a:r>
          </a:p>
          <a:p>
            <a:r>
              <a:rPr lang="en-ID" dirty="0"/>
              <a:t>    3. how to play</a:t>
            </a:r>
          </a:p>
          <a:p>
            <a:r>
              <a:rPr lang="en-ID" dirty="0"/>
              <a:t>        print how to play</a:t>
            </a:r>
          </a:p>
          <a:p>
            <a:r>
              <a:rPr lang="en-ID" dirty="0"/>
              <a:t>    4. exit</a:t>
            </a:r>
          </a:p>
          <a:p>
            <a:r>
              <a:rPr lang="en-ID" dirty="0"/>
              <a:t>        print are you sure?</a:t>
            </a:r>
          </a:p>
          <a:p>
            <a:r>
              <a:rPr lang="en-ID" dirty="0"/>
              <a:t>        if yes:</a:t>
            </a:r>
          </a:p>
          <a:p>
            <a:r>
              <a:rPr lang="en-ID" dirty="0"/>
              <a:t>            print exit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endParaRPr lang="en-ID" dirty="0"/>
          </a:p>
          <a:p>
            <a:r>
              <a:rPr lang="en-ID" dirty="0"/>
              <a:t>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F6BCB-FDC4-47AF-ABD8-38E9AD572247}"/>
              </a:ext>
            </a:extLst>
          </p:cNvPr>
          <p:cNvSpPr/>
          <p:nvPr/>
        </p:nvSpPr>
        <p:spPr>
          <a:xfrm>
            <a:off x="2024743" y="0"/>
            <a:ext cx="9679577" cy="1413807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Binary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8" name="Graphic 47" descr="Coffee">
            <a:hlinkClick r:id="rId1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16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102125" y="583080"/>
            <a:ext cx="263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Pseudocode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2" name="Graphic 1" descr="Transfer">
            <a:extLst>
              <a:ext uri="{FF2B5EF4-FFF2-40B4-BE49-F238E27FC236}">
                <a16:creationId xmlns:a16="http://schemas.microsoft.com/office/drawing/2014/main" id="{78A8FEC8-2CD0-4917-9EB2-798BB461F2C7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/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5096" y="1795189"/>
            <a:ext cx="720168" cy="720168"/>
          </a:xfrm>
          <a:prstGeom prst="flowChartConnector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FE569C-948D-4759-B365-C0C284BFC551}"/>
              </a:ext>
            </a:extLst>
          </p:cNvPr>
          <p:cNvGrpSpPr/>
          <p:nvPr/>
        </p:nvGrpSpPr>
        <p:grpSpPr>
          <a:xfrm>
            <a:off x="-850908" y="1722597"/>
            <a:ext cx="828000" cy="828000"/>
            <a:chOff x="-1022016" y="1850596"/>
            <a:chExt cx="828000" cy="828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2440C3E-561D-4386-8721-20CB9EE3F58F}"/>
                </a:ext>
              </a:extLst>
            </p:cNvPr>
            <p:cNvSpPr/>
            <p:nvPr/>
          </p:nvSpPr>
          <p:spPr>
            <a:xfrm>
              <a:off x="-1022016" y="18505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3" name="Graphic 112" descr="Transfer">
              <a:extLst>
                <a:ext uri="{FF2B5EF4-FFF2-40B4-BE49-F238E27FC236}">
                  <a16:creationId xmlns:a16="http://schemas.microsoft.com/office/drawing/2014/main" id="{280DF558-8B06-402E-AA28-BD5D6478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alphaModFix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968100" y="1897366"/>
              <a:ext cx="720168" cy="720168"/>
            </a:xfrm>
            <a:prstGeom prst="flowChartConnector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522292C-F0E5-4F96-B88E-739FF1AC3219}"/>
              </a:ext>
            </a:extLst>
          </p:cNvPr>
          <p:cNvSpPr/>
          <p:nvPr/>
        </p:nvSpPr>
        <p:spPr>
          <a:xfrm>
            <a:off x="1868863" y="6126480"/>
            <a:ext cx="10010294" cy="732832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638353-05DE-4FB8-AE51-B62C37BCF25D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EBDA6E-32A4-418F-BCF9-5AC1E7A87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1B854078-8CA0-4513-8FFC-8D76B801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623BC20-1702-4BB0-A6F7-F2AF1941EEA2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25000"/>
          </a:blip>
          <a:srcRect/>
          <a:stretch/>
        </p:blipFill>
        <p:spPr>
          <a:xfrm>
            <a:off x="277756" y="370286"/>
            <a:ext cx="11781019" cy="6632186"/>
          </a:xfrm>
          <a:prstGeom prst="rect">
            <a:avLst/>
          </a:prstGeom>
        </p:spPr>
      </p:pic>
      <p:pic>
        <p:nvPicPr>
          <p:cNvPr id="55" name="Graphic 54" descr="Monitor">
            <a:hlinkClick r:id="rId28" action="ppaction://hlinksldjump"/>
            <a:extLst>
              <a:ext uri="{FF2B5EF4-FFF2-40B4-BE49-F238E27FC236}">
                <a16:creationId xmlns:a16="http://schemas.microsoft.com/office/drawing/2014/main" id="{AEE65CAF-0D36-46CC-847A-BA8BC0CEE56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4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150F9-4830-486A-9153-85057771BFFC}"/>
              </a:ext>
            </a:extLst>
          </p:cNvPr>
          <p:cNvSpPr txBox="1"/>
          <p:nvPr/>
        </p:nvSpPr>
        <p:spPr>
          <a:xfrm>
            <a:off x="1868864" y="-7945939"/>
            <a:ext cx="9679576" cy="1948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start</a:t>
            </a:r>
          </a:p>
          <a:p>
            <a:endParaRPr lang="en-ID" dirty="0"/>
          </a:p>
          <a:p>
            <a:r>
              <a:rPr lang="en-ID" dirty="0"/>
              <a:t>start screen</a:t>
            </a:r>
          </a:p>
          <a:p>
            <a:r>
              <a:rPr lang="en-ID" dirty="0"/>
              <a:t>main menu</a:t>
            </a:r>
          </a:p>
          <a:p>
            <a:r>
              <a:rPr lang="en-ID" dirty="0"/>
              <a:t>   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:</a:t>
            </a:r>
          </a:p>
          <a:p>
            <a:r>
              <a:rPr lang="en-ID" dirty="0"/>
              <a:t>    1. main game</a:t>
            </a:r>
          </a:p>
          <a:p>
            <a:r>
              <a:rPr lang="en-ID" dirty="0"/>
              <a:t>        </a:t>
            </a:r>
            <a:r>
              <a:rPr lang="en-ID" dirty="0" err="1"/>
              <a:t>opsi</a:t>
            </a:r>
            <a:r>
              <a:rPr lang="en-ID" dirty="0"/>
              <a:t>:</a:t>
            </a:r>
          </a:p>
          <a:p>
            <a:r>
              <a:rPr lang="en-ID" dirty="0"/>
              <a:t>        1. main normal</a:t>
            </a:r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500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2.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INT_MAX (</a:t>
            </a:r>
            <a:r>
              <a:rPr lang="en-ID" dirty="0" err="1"/>
              <a:t>nilai</a:t>
            </a:r>
            <a:r>
              <a:rPr lang="en-ID" dirty="0"/>
              <a:t> max integer)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INT_MAX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2. </a:t>
            </a:r>
            <a:r>
              <a:rPr lang="en-ID" dirty="0" err="1"/>
              <a:t>highscore</a:t>
            </a:r>
            <a:endParaRPr lang="en-ID" dirty="0"/>
          </a:p>
          <a:p>
            <a:r>
              <a:rPr lang="en-ID" dirty="0"/>
              <a:t>        if score is empty:</a:t>
            </a:r>
          </a:p>
          <a:p>
            <a:r>
              <a:rPr lang="en-ID" dirty="0"/>
              <a:t>            print scoreboard is empty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print score</a:t>
            </a:r>
          </a:p>
          <a:p>
            <a:r>
              <a:rPr lang="en-ID" dirty="0"/>
              <a:t>    3. how to play</a:t>
            </a:r>
          </a:p>
          <a:p>
            <a:r>
              <a:rPr lang="en-ID" dirty="0"/>
              <a:t>        print how to play</a:t>
            </a:r>
          </a:p>
          <a:p>
            <a:r>
              <a:rPr lang="en-ID" dirty="0"/>
              <a:t>    4. exit</a:t>
            </a:r>
          </a:p>
          <a:p>
            <a:r>
              <a:rPr lang="en-ID" dirty="0"/>
              <a:t>        print are you sure?</a:t>
            </a:r>
          </a:p>
          <a:p>
            <a:r>
              <a:rPr lang="en-ID" dirty="0"/>
              <a:t>        if yes:</a:t>
            </a:r>
          </a:p>
          <a:p>
            <a:r>
              <a:rPr lang="en-ID" dirty="0"/>
              <a:t>            print exit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endParaRPr lang="en-ID" dirty="0"/>
          </a:p>
          <a:p>
            <a:r>
              <a:rPr lang="en-ID" dirty="0"/>
              <a:t>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F6BCB-FDC4-47AF-ABD8-38E9AD572247}"/>
              </a:ext>
            </a:extLst>
          </p:cNvPr>
          <p:cNvSpPr/>
          <p:nvPr/>
        </p:nvSpPr>
        <p:spPr>
          <a:xfrm>
            <a:off x="2024743" y="0"/>
            <a:ext cx="9679577" cy="1413807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Binary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8" name="Graphic 47" descr="Coffee">
            <a:hlinkClick r:id="rId13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50" name="Graphic 49" descr="Users">
            <a:hlinkClick r:id="rId16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102125" y="583080"/>
            <a:ext cx="263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Pseudocode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2" name="Graphic 1" descr="Transfer">
            <a:extLst>
              <a:ext uri="{FF2B5EF4-FFF2-40B4-BE49-F238E27FC236}">
                <a16:creationId xmlns:a16="http://schemas.microsoft.com/office/drawing/2014/main" id="{78A8FEC8-2CD0-4917-9EB2-798BB461F2C7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/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5096" y="1795189"/>
            <a:ext cx="720168" cy="720168"/>
          </a:xfrm>
          <a:prstGeom prst="flowChartConnector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FE569C-948D-4759-B365-C0C284BFC551}"/>
              </a:ext>
            </a:extLst>
          </p:cNvPr>
          <p:cNvGrpSpPr/>
          <p:nvPr/>
        </p:nvGrpSpPr>
        <p:grpSpPr>
          <a:xfrm>
            <a:off x="-850908" y="1722597"/>
            <a:ext cx="828000" cy="828000"/>
            <a:chOff x="-1022016" y="1850596"/>
            <a:chExt cx="828000" cy="828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2440C3E-561D-4386-8721-20CB9EE3F58F}"/>
                </a:ext>
              </a:extLst>
            </p:cNvPr>
            <p:cNvSpPr/>
            <p:nvPr/>
          </p:nvSpPr>
          <p:spPr>
            <a:xfrm>
              <a:off x="-1022016" y="18505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3" name="Graphic 112" descr="Transfer">
              <a:extLst>
                <a:ext uri="{FF2B5EF4-FFF2-40B4-BE49-F238E27FC236}">
                  <a16:creationId xmlns:a16="http://schemas.microsoft.com/office/drawing/2014/main" id="{280DF558-8B06-402E-AA28-BD5D6478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alphaModFix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968100" y="1897366"/>
              <a:ext cx="720168" cy="720168"/>
            </a:xfrm>
            <a:prstGeom prst="flowChartConnector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3B5DDB-3650-4ABE-8E5C-2AB65CCC0733}"/>
              </a:ext>
            </a:extLst>
          </p:cNvPr>
          <p:cNvSpPr/>
          <p:nvPr/>
        </p:nvSpPr>
        <p:spPr>
          <a:xfrm>
            <a:off x="1868863" y="6126480"/>
            <a:ext cx="10010294" cy="732832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8F20EF-CC5F-47E8-B615-4F571AB65435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94F949-5222-4803-98D7-1F7B32CE3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3F800DB7-72E5-4E09-87C3-CCF37FFA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CA471B1-FE9B-4AA6-93F6-FA775E9E6DE5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25000"/>
          </a:blip>
          <a:srcRect/>
          <a:stretch/>
        </p:blipFill>
        <p:spPr>
          <a:xfrm>
            <a:off x="277756" y="370286"/>
            <a:ext cx="11781019" cy="6632186"/>
          </a:xfrm>
          <a:prstGeom prst="rect">
            <a:avLst/>
          </a:prstGeom>
        </p:spPr>
      </p:pic>
      <p:pic>
        <p:nvPicPr>
          <p:cNvPr id="55" name="Graphic 54" descr="Monitor">
            <a:hlinkClick r:id="rId28" action="ppaction://hlinksldjump"/>
            <a:extLst>
              <a:ext uri="{FF2B5EF4-FFF2-40B4-BE49-F238E27FC236}">
                <a16:creationId xmlns:a16="http://schemas.microsoft.com/office/drawing/2014/main" id="{523A1268-6EFF-4517-A2E1-865211C4BD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150F9-4830-486A-9153-85057771BFFC}"/>
              </a:ext>
            </a:extLst>
          </p:cNvPr>
          <p:cNvSpPr txBox="1"/>
          <p:nvPr/>
        </p:nvSpPr>
        <p:spPr>
          <a:xfrm>
            <a:off x="1868863" y="-12392632"/>
            <a:ext cx="9679577" cy="1948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start</a:t>
            </a:r>
          </a:p>
          <a:p>
            <a:endParaRPr lang="en-ID" dirty="0"/>
          </a:p>
          <a:p>
            <a:r>
              <a:rPr lang="en-ID" dirty="0"/>
              <a:t>start screen</a:t>
            </a:r>
          </a:p>
          <a:p>
            <a:r>
              <a:rPr lang="en-ID" dirty="0"/>
              <a:t>main menu</a:t>
            </a:r>
          </a:p>
          <a:p>
            <a:r>
              <a:rPr lang="en-ID" dirty="0"/>
              <a:t>   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:</a:t>
            </a:r>
          </a:p>
          <a:p>
            <a:r>
              <a:rPr lang="en-ID" dirty="0"/>
              <a:t>    1. main game</a:t>
            </a:r>
          </a:p>
          <a:p>
            <a:r>
              <a:rPr lang="en-ID" dirty="0"/>
              <a:t>        </a:t>
            </a:r>
            <a:r>
              <a:rPr lang="en-ID" dirty="0" err="1"/>
              <a:t>opsi</a:t>
            </a:r>
            <a:r>
              <a:rPr lang="en-ID" dirty="0"/>
              <a:t>:</a:t>
            </a:r>
          </a:p>
          <a:p>
            <a:r>
              <a:rPr lang="en-ID" dirty="0"/>
              <a:t>        1. main normal</a:t>
            </a:r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500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normal</a:t>
            </a:r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start screen</a:t>
            </a:r>
          </a:p>
          <a:p>
            <a:r>
              <a:rPr lang="en-ID" dirty="0"/>
              <a:t>        2.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game loop true,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mengacak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1-15, </a:t>
            </a:r>
            <a:r>
              <a:rPr lang="en-ID" dirty="0" err="1"/>
              <a:t>menempatkan</a:t>
            </a:r>
            <a:r>
              <a:rPr lang="en-ID" dirty="0"/>
              <a:t> pada array </a:t>
            </a:r>
            <a:r>
              <a:rPr lang="en-ID" dirty="0" err="1"/>
              <a:t>permainan</a:t>
            </a:r>
            <a:endParaRPr lang="en-ID" dirty="0"/>
          </a:p>
          <a:p>
            <a:r>
              <a:rPr lang="en-ID" dirty="0"/>
              <a:t>            </a:t>
            </a:r>
            <a:r>
              <a:rPr lang="en-ID" dirty="0" err="1"/>
              <a:t>ada</a:t>
            </a:r>
            <a:r>
              <a:rPr lang="en-ID" dirty="0"/>
              <a:t> timer </a:t>
            </a:r>
            <a:r>
              <a:rPr lang="en-ID" dirty="0" err="1"/>
              <a:t>dari</a:t>
            </a:r>
            <a:r>
              <a:rPr lang="en-ID" dirty="0"/>
              <a:t> INT_MAX (</a:t>
            </a:r>
            <a:r>
              <a:rPr lang="en-ID" dirty="0" err="1"/>
              <a:t>nilai</a:t>
            </a:r>
            <a:r>
              <a:rPr lang="en-ID" dirty="0"/>
              <a:t> max integer) </a:t>
            </a:r>
            <a:r>
              <a:rPr lang="en-ID" dirty="0" err="1"/>
              <a:t>menit</a:t>
            </a:r>
            <a:r>
              <a:rPr lang="en-ID" dirty="0"/>
              <a:t>, counter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</a:t>
            </a:r>
          </a:p>
          <a:p>
            <a:r>
              <a:rPr lang="en-ID" dirty="0"/>
              <a:t>           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pengecek</a:t>
            </a:r>
            <a:r>
              <a:rPr lang="en-ID" dirty="0"/>
              <a:t> </a:t>
            </a:r>
            <a:r>
              <a:rPr lang="en-ID" dirty="0" err="1"/>
              <a:t>pinggir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bermain</a:t>
            </a:r>
            <a:endParaRPr lang="en-ID" dirty="0"/>
          </a:p>
          <a:p>
            <a:r>
              <a:rPr lang="en-ID" dirty="0"/>
              <a:t>            if counter == INT_MAX or time &lt; 0:</a:t>
            </a:r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kalah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print score</a:t>
            </a:r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        else if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                game loop false</a:t>
            </a:r>
          </a:p>
          <a:p>
            <a:r>
              <a:rPr lang="en-ID" dirty="0"/>
              <a:t>                print win</a:t>
            </a:r>
          </a:p>
          <a:p>
            <a:r>
              <a:rPr lang="en-ID" dirty="0"/>
              <a:t>                enter </a:t>
            </a:r>
            <a:r>
              <a:rPr lang="en-ID" dirty="0" err="1"/>
              <a:t>inisial</a:t>
            </a:r>
            <a:endParaRPr lang="en-ID" dirty="0"/>
          </a:p>
          <a:p>
            <a:r>
              <a:rPr lang="en-ID" dirty="0"/>
              <a:t>                </a:t>
            </a:r>
            <a:r>
              <a:rPr lang="en-ID" dirty="0" err="1"/>
              <a:t>tanya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main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nggak</a:t>
            </a:r>
            <a:endParaRPr lang="en-ID" dirty="0"/>
          </a:p>
          <a:p>
            <a:r>
              <a:rPr lang="en-ID" dirty="0"/>
              <a:t>                if </a:t>
            </a:r>
            <a:r>
              <a:rPr lang="en-ID" dirty="0" err="1"/>
              <a:t>mau</a:t>
            </a:r>
            <a:r>
              <a:rPr lang="en-ID" dirty="0"/>
              <a:t>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mulai</a:t>
            </a:r>
            <a:r>
              <a:rPr lang="en-ID" dirty="0"/>
              <a:t> main </a:t>
            </a:r>
            <a:r>
              <a:rPr lang="en-ID" dirty="0" err="1"/>
              <a:t>bebas</a:t>
            </a:r>
            <a:endParaRPr lang="en-ID" dirty="0"/>
          </a:p>
          <a:p>
            <a:r>
              <a:rPr lang="en-ID" dirty="0"/>
              <a:t>                else:</a:t>
            </a:r>
          </a:p>
          <a:p>
            <a:r>
              <a:rPr lang="en-ID" dirty="0"/>
              <a:t>                   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    2. </a:t>
            </a:r>
            <a:r>
              <a:rPr lang="en-ID" dirty="0" err="1"/>
              <a:t>highscore</a:t>
            </a:r>
            <a:endParaRPr lang="en-ID" dirty="0"/>
          </a:p>
          <a:p>
            <a:r>
              <a:rPr lang="en-ID" dirty="0"/>
              <a:t>        if score is empty:</a:t>
            </a:r>
          </a:p>
          <a:p>
            <a:r>
              <a:rPr lang="en-ID" dirty="0"/>
              <a:t>            print scoreboard is empty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print score</a:t>
            </a:r>
          </a:p>
          <a:p>
            <a:r>
              <a:rPr lang="en-ID" dirty="0"/>
              <a:t>    3. how to play</a:t>
            </a:r>
          </a:p>
          <a:p>
            <a:r>
              <a:rPr lang="en-ID" dirty="0"/>
              <a:t>        print how to play</a:t>
            </a:r>
          </a:p>
          <a:p>
            <a:r>
              <a:rPr lang="en-ID" dirty="0"/>
              <a:t>    4. exit</a:t>
            </a:r>
          </a:p>
          <a:p>
            <a:r>
              <a:rPr lang="en-ID" dirty="0"/>
              <a:t>        print are you sure?</a:t>
            </a:r>
          </a:p>
          <a:p>
            <a:r>
              <a:rPr lang="en-ID" dirty="0"/>
              <a:t>        if yes:</a:t>
            </a:r>
          </a:p>
          <a:p>
            <a:r>
              <a:rPr lang="en-ID" dirty="0"/>
              <a:t>            print exit</a:t>
            </a:r>
          </a:p>
          <a:p>
            <a:r>
              <a:rPr lang="en-ID" dirty="0"/>
              <a:t>        else:</a:t>
            </a:r>
          </a:p>
          <a:p>
            <a:r>
              <a:rPr lang="en-ID" dirty="0"/>
              <a:t>           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main menu</a:t>
            </a:r>
          </a:p>
          <a:p>
            <a:r>
              <a:rPr lang="en-ID" dirty="0"/>
              <a:t>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F6BCB-FDC4-47AF-ABD8-38E9AD572247}"/>
              </a:ext>
            </a:extLst>
          </p:cNvPr>
          <p:cNvSpPr/>
          <p:nvPr/>
        </p:nvSpPr>
        <p:spPr>
          <a:xfrm>
            <a:off x="2024743" y="0"/>
            <a:ext cx="9679577" cy="1413807"/>
          </a:xfrm>
          <a:prstGeom prst="rect">
            <a:avLst/>
          </a:prstGeom>
          <a:solidFill>
            <a:srgbClr val="F6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Monito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Binary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8" name="Graphic 47" descr="Coffee">
            <a:hlinkClick r:id="rId15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Monitor">
            <a:hlinkClick r:id="rId18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102125" y="583080"/>
            <a:ext cx="263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Pseudocode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2" name="Graphic 1" descr="Transfer">
            <a:extLst>
              <a:ext uri="{FF2B5EF4-FFF2-40B4-BE49-F238E27FC236}">
                <a16:creationId xmlns:a16="http://schemas.microsoft.com/office/drawing/2014/main" id="{78A8FEC8-2CD0-4917-9EB2-798BB461F2C7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/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15096" y="1795189"/>
            <a:ext cx="720168" cy="720168"/>
          </a:xfrm>
          <a:prstGeom prst="flowChartConnector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768CD-AD78-4F9A-A07C-5AC5093F57B3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25000"/>
          </a:blip>
          <a:srcRect/>
          <a:stretch/>
        </p:blipFill>
        <p:spPr>
          <a:xfrm>
            <a:off x="277756" y="370286"/>
            <a:ext cx="11781019" cy="663218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FE569C-948D-4759-B365-C0C284BFC551}"/>
              </a:ext>
            </a:extLst>
          </p:cNvPr>
          <p:cNvGrpSpPr/>
          <p:nvPr/>
        </p:nvGrpSpPr>
        <p:grpSpPr>
          <a:xfrm>
            <a:off x="-850908" y="1722597"/>
            <a:ext cx="828000" cy="828000"/>
            <a:chOff x="-1022016" y="1850596"/>
            <a:chExt cx="828000" cy="8280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2440C3E-561D-4386-8721-20CB9EE3F58F}"/>
                </a:ext>
              </a:extLst>
            </p:cNvPr>
            <p:cNvSpPr/>
            <p:nvPr/>
          </p:nvSpPr>
          <p:spPr>
            <a:xfrm>
              <a:off x="-1022016" y="18505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3" name="Graphic 112" descr="Transfer">
              <a:extLst>
                <a:ext uri="{FF2B5EF4-FFF2-40B4-BE49-F238E27FC236}">
                  <a16:creationId xmlns:a16="http://schemas.microsoft.com/office/drawing/2014/main" id="{280DF558-8B06-402E-AA28-BD5D6478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alphaModFix/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-968100" y="1897366"/>
              <a:ext cx="720168" cy="720168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45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DC6D8511-4AD4-40DA-B231-3EFA34FF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59877" y="-2195"/>
            <a:ext cx="1218214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851E1A-D5A2-48D9-9D27-BAE61F9B94B6}"/>
              </a:ext>
            </a:extLst>
          </p:cNvPr>
          <p:cNvSpPr/>
          <p:nvPr/>
        </p:nvSpPr>
        <p:spPr>
          <a:xfrm>
            <a:off x="676797" y="-666207"/>
            <a:ext cx="1280242" cy="82165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Transfer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Monito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Transfer">
            <a:hlinkClick r:id="rId14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782845" y="264545"/>
            <a:ext cx="3269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Display Output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540000">
            <a:off x="4238567" y="847655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6BD6DD-8F8F-4B46-8BDC-7E672DF8BBEF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83B76AA-9736-49FD-9B44-16DDC85CC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Binary">
              <a:extLst>
                <a:ext uri="{FF2B5EF4-FFF2-40B4-BE49-F238E27FC236}">
                  <a16:creationId xmlns:a16="http://schemas.microsoft.com/office/drawing/2014/main" id="{7CF71ABD-2F1A-45C3-B786-7046F51F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pic>
        <p:nvPicPr>
          <p:cNvPr id="145" name="Graphic 144" descr="Binary">
            <a:hlinkClick r:id="rId27" action="ppaction://hlinksldjump"/>
            <a:extLst>
              <a:ext uri="{FF2B5EF4-FFF2-40B4-BE49-F238E27FC236}">
                <a16:creationId xmlns:a16="http://schemas.microsoft.com/office/drawing/2014/main" id="{6038A0E7-C55D-4D77-A398-482015C41F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4CCA1-DAF7-453D-A44F-6F4C18F074B0}"/>
              </a:ext>
            </a:extLst>
          </p:cNvPr>
          <p:cNvGrpSpPr/>
          <p:nvPr/>
        </p:nvGrpSpPr>
        <p:grpSpPr>
          <a:xfrm>
            <a:off x="1976818" y="1134982"/>
            <a:ext cx="20790873" cy="5632879"/>
            <a:chOff x="1976818" y="1134982"/>
            <a:chExt cx="20790873" cy="56328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72F0C1-1DB5-4367-9512-D4AC35E25379}"/>
                </a:ext>
              </a:extLst>
            </p:cNvPr>
            <p:cNvGrpSpPr/>
            <p:nvPr/>
          </p:nvGrpSpPr>
          <p:grpSpPr>
            <a:xfrm>
              <a:off x="1976818" y="1150721"/>
              <a:ext cx="20771096" cy="5617140"/>
              <a:chOff x="1976818" y="1150721"/>
              <a:chExt cx="20771096" cy="561714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4558AB-A587-4026-9D94-68D0290B3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86585" y="1150721"/>
                <a:ext cx="4871127" cy="264862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B6B1DE4-4550-4FFE-BD32-5D47382F9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5580" y="1150721"/>
                <a:ext cx="4871128" cy="2650528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3D2575-5167-4B05-94B9-747F02C3C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76818" y="4016201"/>
                <a:ext cx="4865255" cy="269150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06297-34BD-4EF2-912E-A4B3B176C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84852" y="1150722"/>
                <a:ext cx="4901426" cy="270305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E993501-3822-4673-96B9-80875F222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374724" y="4079949"/>
                <a:ext cx="4855699" cy="268061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2DC5A26-4F84-48EC-AF94-0A56F7AE2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5"/>
              <a:srcRect b="48444"/>
              <a:stretch/>
            </p:blipFill>
            <p:spPr>
              <a:xfrm>
                <a:off x="18059217" y="2459635"/>
                <a:ext cx="4688697" cy="138336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EB19ACC-7C95-4FE4-9BA0-AC536078EE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6"/>
              <a:srcRect l="10245" t="230" r="14080" b="-230"/>
              <a:stretch/>
            </p:blipFill>
            <p:spPr>
              <a:xfrm>
                <a:off x="18059217" y="4079950"/>
                <a:ext cx="4688697" cy="262776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91C769-8615-4F14-801B-F8437F2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5202" y="4016200"/>
                <a:ext cx="4865255" cy="275166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97895A-2F83-4360-BE81-984EC82B3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b="57540"/>
            <a:stretch/>
          </p:blipFill>
          <p:spPr>
            <a:xfrm>
              <a:off x="18059217" y="1134982"/>
              <a:ext cx="4708474" cy="1137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22E3FF52-FE53-475A-96CA-875DBA8E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59877" y="-2195"/>
            <a:ext cx="12182140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8804CB-ECB0-423E-BC45-C895CB4884AF}"/>
              </a:ext>
            </a:extLst>
          </p:cNvPr>
          <p:cNvGrpSpPr/>
          <p:nvPr/>
        </p:nvGrpSpPr>
        <p:grpSpPr>
          <a:xfrm>
            <a:off x="-8691603" y="1150721"/>
            <a:ext cx="20790873" cy="5617140"/>
            <a:chOff x="-8691603" y="1150721"/>
            <a:chExt cx="20790873" cy="56171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72F0C1-1DB5-4367-9512-D4AC35E25379}"/>
                </a:ext>
              </a:extLst>
            </p:cNvPr>
            <p:cNvGrpSpPr/>
            <p:nvPr/>
          </p:nvGrpSpPr>
          <p:grpSpPr>
            <a:xfrm>
              <a:off x="-8691603" y="1150721"/>
              <a:ext cx="20771096" cy="5617140"/>
              <a:chOff x="1976818" y="1150721"/>
              <a:chExt cx="20771096" cy="561714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4558AB-A587-4026-9D94-68D0290B3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585" y="1150721"/>
                <a:ext cx="4871127" cy="264862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B6B1DE4-4550-4FFE-BD32-5D47382F9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5580" y="1150721"/>
                <a:ext cx="4871128" cy="2650528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3D2575-5167-4B05-94B9-747F02C3C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6818" y="4016201"/>
                <a:ext cx="4865255" cy="269150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06297-34BD-4EF2-912E-A4B3B176C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4852" y="1150722"/>
                <a:ext cx="4901426" cy="270305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E993501-3822-4673-96B9-80875F222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74724" y="4079949"/>
                <a:ext cx="4855699" cy="268061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2DC5A26-4F84-48EC-AF94-0A56F7AE2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48444"/>
              <a:stretch/>
            </p:blipFill>
            <p:spPr>
              <a:xfrm>
                <a:off x="18059217" y="2459635"/>
                <a:ext cx="4688697" cy="138336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EB19ACC-7C95-4FE4-9BA0-AC536078EE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0245" t="230" r="14080" b="-230"/>
              <a:stretch/>
            </p:blipFill>
            <p:spPr>
              <a:xfrm>
                <a:off x="18059217" y="4079950"/>
                <a:ext cx="4688697" cy="262776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91C769-8615-4F14-801B-F8437F2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5202" y="4016200"/>
                <a:ext cx="4865255" cy="275166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97895A-2F83-4360-BE81-984EC82B3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7540"/>
            <a:stretch/>
          </p:blipFill>
          <p:spPr>
            <a:xfrm>
              <a:off x="7390796" y="1150721"/>
              <a:ext cx="4708474" cy="113795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51E1A-D5A2-48D9-9D27-BAE61F9B94B6}"/>
              </a:ext>
            </a:extLst>
          </p:cNvPr>
          <p:cNvSpPr/>
          <p:nvPr/>
        </p:nvSpPr>
        <p:spPr>
          <a:xfrm>
            <a:off x="676797" y="-666207"/>
            <a:ext cx="1280242" cy="82165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Transfer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Transfer">
            <a:hlinkClick r:id="rId21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4" name="Graphic 43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7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782845" y="264545"/>
            <a:ext cx="3269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Display Output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1540000">
            <a:off x="4238567" y="847655"/>
            <a:ext cx="4479188" cy="16133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6BD6DD-8F8F-4B46-8BDC-7E672DF8BBEF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83B76AA-9736-49FD-9B44-16DDC85CC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4" name="Graphic 143" descr="Binary">
              <a:extLst>
                <a:ext uri="{FF2B5EF4-FFF2-40B4-BE49-F238E27FC236}">
                  <a16:creationId xmlns:a16="http://schemas.microsoft.com/office/drawing/2014/main" id="{7CF71ABD-2F1A-45C3-B786-7046F51F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pic>
        <p:nvPicPr>
          <p:cNvPr id="145" name="Graphic 144" descr="Binary">
            <a:hlinkClick r:id="rId34" action="ppaction://hlinksldjump"/>
            <a:extLst>
              <a:ext uri="{FF2B5EF4-FFF2-40B4-BE49-F238E27FC236}">
                <a16:creationId xmlns:a16="http://schemas.microsoft.com/office/drawing/2014/main" id="{6038A0E7-C55D-4D77-A398-482015C41F3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E5F3AC0-8345-47C8-9ADC-12D4AE8562E9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130F66-916C-48DE-BFD0-457AADD66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Monitor">
              <a:extLst>
                <a:ext uri="{FF2B5EF4-FFF2-40B4-BE49-F238E27FC236}">
                  <a16:creationId xmlns:a16="http://schemas.microsoft.com/office/drawing/2014/main" id="{EC77EB20-CE88-443C-A5DC-6C9D9244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60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1525</Words>
  <Application>Microsoft Office PowerPoint</Application>
  <PresentationFormat>Widescreen</PresentationFormat>
  <Paragraphs>320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Muhammad Hadi</cp:lastModifiedBy>
  <cp:revision>28</cp:revision>
  <dcterms:created xsi:type="dcterms:W3CDTF">2020-07-14T16:36:24Z</dcterms:created>
  <dcterms:modified xsi:type="dcterms:W3CDTF">2020-10-18T08:41:44Z</dcterms:modified>
</cp:coreProperties>
</file>