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sldIdLst>
    <p:sldId id="256" r:id="rId2"/>
    <p:sldId id="257" r:id="rId3"/>
    <p:sldId id="266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58A2D4-B8ED-48BD-8F79-9D536E365BEA}" v="32" dt="2020-10-17T17:05:28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0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03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5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165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4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47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6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EA15526-7079-4B7B-987C-1B5FAE11A0FF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7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7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CB9EC5-2092-46F9-88A5-19F3E5E40F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36E342-6856-4D21-A3F3-F3588EEBC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1">
              <a:alpha val="6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Tic Tac Toe</a:t>
            </a:r>
            <a:endParaRPr lang="en-ID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BB699-A59E-4AB6-BD85-1B9FC78D25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Ahmad Fakhri Mirfananda</a:t>
            </a:r>
          </a:p>
          <a:p>
            <a:r>
              <a:rPr lang="en-US" dirty="0">
                <a:solidFill>
                  <a:srgbClr val="FFFFFF"/>
                </a:solidFill>
              </a:rPr>
              <a:t>Karenina Kamila</a:t>
            </a:r>
            <a:endParaRPr lang="en-ID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60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53870-809B-4D56-AE86-98F32314A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Latar Belakang</a:t>
            </a:r>
            <a:br>
              <a:rPr lang="en-US" sz="3000">
                <a:solidFill>
                  <a:srgbClr val="FFFFFF"/>
                </a:solidFill>
              </a:rPr>
            </a:br>
            <a:r>
              <a:rPr lang="en-US" sz="3000">
                <a:solidFill>
                  <a:srgbClr val="FFFFFF"/>
                </a:solidFill>
              </a:rPr>
              <a:t>tujuan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AEA7C-FBC3-4A51-918A-4702526BD07F}"/>
              </a:ext>
            </a:extLst>
          </p:cNvPr>
          <p:cNvSpPr txBox="1"/>
          <p:nvPr/>
        </p:nvSpPr>
        <p:spPr>
          <a:xfrm>
            <a:off x="5591695" y="1402080"/>
            <a:ext cx="5320696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Latar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Belakang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Permainan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tic tac toe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merupakan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permainan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dari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kecil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sudah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sering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kita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temukan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Maka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dari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itu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kami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ingin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membuat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permainan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tersebut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dalam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Bahasa C</a:t>
            </a:r>
          </a:p>
          <a:p>
            <a:pPr indent="-228600"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Tujuan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Dapat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bermain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tic tac toe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dengan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orang lain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ataupun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dalam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program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kita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dapat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bermain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dengan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bot.</a:t>
            </a:r>
          </a:p>
        </p:txBody>
      </p:sp>
    </p:spTree>
    <p:extLst>
      <p:ext uri="{BB962C8B-B14F-4D97-AF65-F5344CB8AC3E}">
        <p14:creationId xmlns:p14="http://schemas.microsoft.com/office/powerpoint/2010/main" val="3233957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9A82-1A22-4AD9-9915-5C9103E93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1135" y="0"/>
            <a:ext cx="5829730" cy="784209"/>
          </a:xfrm>
        </p:spPr>
        <p:txBody>
          <a:bodyPr>
            <a:normAutofit fontScale="90000"/>
          </a:bodyPr>
          <a:lstStyle/>
          <a:p>
            <a:r>
              <a:rPr 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Pseudocode</a:t>
            </a:r>
            <a:endParaRPr lang="en-ID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D026D-EBE6-4684-AA49-093535C10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51246" y="784209"/>
            <a:ext cx="9972583" cy="5931859"/>
          </a:xfrm>
        </p:spPr>
        <p:txBody>
          <a:bodyPr numCol="2">
            <a:normAutofit fontScale="25000" lnSpcReduction="20000"/>
          </a:bodyPr>
          <a:lstStyle/>
          <a:p>
            <a:pPr marL="0" indent="0">
              <a:buNone/>
            </a:pPr>
            <a:r>
              <a:rPr lang="en-ID" sz="5600" dirty="0"/>
              <a:t>start</a:t>
            </a:r>
          </a:p>
          <a:p>
            <a:pPr marL="0" indent="0">
              <a:buNone/>
            </a:pPr>
            <a:r>
              <a:rPr lang="en-ID" sz="5600" dirty="0"/>
              <a:t>    menu:</a:t>
            </a:r>
          </a:p>
          <a:p>
            <a:pPr marL="0" indent="0">
              <a:buNone/>
            </a:pPr>
            <a:r>
              <a:rPr lang="en-ID" sz="5600" dirty="0"/>
              <a:t>    1. multiplayer</a:t>
            </a:r>
          </a:p>
          <a:p>
            <a:pPr marL="0" indent="0">
              <a:buNone/>
            </a:pPr>
            <a:r>
              <a:rPr lang="en-ID" sz="5600" dirty="0"/>
              <a:t>        </a:t>
            </a:r>
            <a:r>
              <a:rPr lang="en-ID" sz="5600" dirty="0" err="1"/>
              <a:t>fungsi</a:t>
            </a:r>
            <a:r>
              <a:rPr lang="en-ID" sz="5600" dirty="0"/>
              <a:t> game()</a:t>
            </a:r>
          </a:p>
          <a:p>
            <a:pPr marL="0" indent="0">
              <a:buNone/>
            </a:pPr>
            <a:r>
              <a:rPr lang="en-ID" sz="5600" dirty="0"/>
              <a:t>    2. </a:t>
            </a:r>
            <a:r>
              <a:rPr lang="en-ID" sz="5600" dirty="0" err="1"/>
              <a:t>singleplayer</a:t>
            </a:r>
            <a:endParaRPr lang="en-ID" sz="5600" dirty="0"/>
          </a:p>
          <a:p>
            <a:pPr marL="0" indent="0">
              <a:buNone/>
            </a:pPr>
            <a:r>
              <a:rPr lang="en-ID" sz="5600" dirty="0"/>
              <a:t>        </a:t>
            </a:r>
            <a:r>
              <a:rPr lang="en-ID" sz="5600" dirty="0" err="1"/>
              <a:t>fungsi</a:t>
            </a:r>
            <a:r>
              <a:rPr lang="en-ID" sz="5600" dirty="0"/>
              <a:t> game()</a:t>
            </a:r>
          </a:p>
          <a:p>
            <a:pPr marL="0" indent="0">
              <a:buNone/>
            </a:pPr>
            <a:r>
              <a:rPr lang="en-ID" sz="5600" dirty="0"/>
              <a:t>    3. how to play</a:t>
            </a:r>
          </a:p>
          <a:p>
            <a:pPr marL="0" indent="0">
              <a:buNone/>
            </a:pPr>
            <a:r>
              <a:rPr lang="en-ID" sz="5600" dirty="0"/>
              <a:t>        print how to play</a:t>
            </a:r>
          </a:p>
          <a:p>
            <a:pPr marL="0" indent="0">
              <a:buNone/>
            </a:pPr>
            <a:r>
              <a:rPr lang="en-ID" sz="5600" dirty="0"/>
              <a:t>        back to menu</a:t>
            </a:r>
          </a:p>
          <a:p>
            <a:pPr marL="0" indent="0">
              <a:buNone/>
            </a:pPr>
            <a:r>
              <a:rPr lang="en-ID" sz="5600" dirty="0"/>
              <a:t>    4. Exit</a:t>
            </a:r>
          </a:p>
          <a:p>
            <a:pPr marL="0" indent="0">
              <a:buNone/>
            </a:pPr>
            <a:r>
              <a:rPr lang="en-ID" sz="5600" dirty="0"/>
              <a:t>        exit  </a:t>
            </a:r>
          </a:p>
          <a:p>
            <a:pPr marL="0" indent="0">
              <a:buNone/>
            </a:pPr>
            <a:r>
              <a:rPr lang="en-ID" sz="5600" dirty="0"/>
              <a:t>    game()</a:t>
            </a:r>
          </a:p>
          <a:p>
            <a:pPr marL="0" indent="0">
              <a:buNone/>
            </a:pPr>
            <a:r>
              <a:rPr lang="en-ID" sz="5600" dirty="0"/>
              <a:t>    while (</a:t>
            </a:r>
            <a:r>
              <a:rPr lang="en-ID" sz="5600" dirty="0" err="1"/>
              <a:t>belum</a:t>
            </a:r>
            <a:r>
              <a:rPr lang="en-ID" sz="5600" dirty="0"/>
              <a:t> </a:t>
            </a:r>
            <a:r>
              <a:rPr lang="en-ID" sz="5600" dirty="0" err="1"/>
              <a:t>ada</a:t>
            </a:r>
            <a:r>
              <a:rPr lang="en-ID" sz="5600" dirty="0"/>
              <a:t> yang </a:t>
            </a:r>
            <a:r>
              <a:rPr lang="en-ID" sz="5600" dirty="0" err="1"/>
              <a:t>menang</a:t>
            </a:r>
            <a:r>
              <a:rPr lang="en-ID" sz="5600" dirty="0"/>
              <a:t> dan moves&lt;9)  </a:t>
            </a:r>
          </a:p>
          <a:p>
            <a:pPr marL="0" indent="0">
              <a:buNone/>
            </a:pPr>
            <a:r>
              <a:rPr lang="en-ID" sz="5600" dirty="0"/>
              <a:t>        </a:t>
            </a:r>
            <a:r>
              <a:rPr lang="en-ID" sz="5600" dirty="0" err="1"/>
              <a:t>Kompter</a:t>
            </a:r>
            <a:r>
              <a:rPr lang="en-ID" sz="5600" dirty="0"/>
              <a:t> </a:t>
            </a:r>
            <a:r>
              <a:rPr lang="en-ID" sz="5600" dirty="0" err="1"/>
              <a:t>meminta</a:t>
            </a:r>
            <a:r>
              <a:rPr lang="en-ID" sz="5600" dirty="0"/>
              <a:t> input row dan baris player 1</a:t>
            </a:r>
          </a:p>
          <a:p>
            <a:pPr marL="0" indent="0">
              <a:buNone/>
            </a:pPr>
            <a:r>
              <a:rPr lang="en-ID" sz="5600" dirty="0"/>
              <a:t>        if (user </a:t>
            </a:r>
            <a:r>
              <a:rPr lang="en-ID" sz="5600" dirty="0" err="1"/>
              <a:t>memilih</a:t>
            </a:r>
            <a:r>
              <a:rPr lang="en-ID" sz="5600" dirty="0"/>
              <a:t> 1) </a:t>
            </a:r>
          </a:p>
          <a:p>
            <a:pPr marL="0" indent="0">
              <a:buNone/>
            </a:pPr>
            <a:r>
              <a:rPr lang="en-ID" sz="5600" dirty="0"/>
              <a:t>            </a:t>
            </a:r>
            <a:r>
              <a:rPr lang="en-ID" sz="5600" dirty="0" err="1"/>
              <a:t>meminta</a:t>
            </a:r>
            <a:r>
              <a:rPr lang="en-ID" sz="5600" dirty="0"/>
              <a:t> input player 2</a:t>
            </a:r>
          </a:p>
          <a:p>
            <a:pPr marL="0" indent="0">
              <a:buNone/>
            </a:pPr>
            <a:r>
              <a:rPr lang="en-ID" sz="5600" dirty="0"/>
              <a:t>        end if</a:t>
            </a:r>
          </a:p>
          <a:p>
            <a:pPr marL="0" indent="0">
              <a:buNone/>
            </a:pPr>
            <a:r>
              <a:rPr lang="en-ID" sz="5600" dirty="0"/>
              <a:t>        else if (user </a:t>
            </a:r>
            <a:r>
              <a:rPr lang="en-ID" sz="5600" dirty="0" err="1"/>
              <a:t>memilih</a:t>
            </a:r>
            <a:r>
              <a:rPr lang="en-ID" sz="5600" dirty="0"/>
              <a:t> 2)</a:t>
            </a:r>
          </a:p>
          <a:p>
            <a:pPr marL="0" indent="0">
              <a:buNone/>
            </a:pPr>
            <a:r>
              <a:rPr lang="en-ID" sz="5600" dirty="0"/>
              <a:t>            Input = bot moves()</a:t>
            </a:r>
          </a:p>
          <a:p>
            <a:pPr marL="0" indent="0">
              <a:buNone/>
            </a:pPr>
            <a:r>
              <a:rPr lang="en-ID" sz="5600" dirty="0"/>
              <a:t>        end if</a:t>
            </a:r>
          </a:p>
          <a:p>
            <a:pPr marL="0" indent="0">
              <a:buNone/>
            </a:pPr>
            <a:r>
              <a:rPr lang="en-ID" sz="5600" dirty="0"/>
              <a:t>       </a:t>
            </a:r>
          </a:p>
          <a:p>
            <a:pPr marL="0" indent="0">
              <a:buNone/>
            </a:pPr>
            <a:endParaRPr lang="en-ID" sz="5600" dirty="0"/>
          </a:p>
          <a:p>
            <a:pPr marL="0" indent="0">
              <a:buNone/>
            </a:pPr>
            <a:r>
              <a:rPr lang="en-ID" sz="5600" dirty="0"/>
              <a:t>       </a:t>
            </a:r>
            <a:r>
              <a:rPr lang="en-ID" sz="5600" dirty="0" err="1"/>
              <a:t>Setiap</a:t>
            </a:r>
            <a:r>
              <a:rPr lang="en-ID" sz="5600" dirty="0"/>
              <a:t> input </a:t>
            </a:r>
            <a:r>
              <a:rPr lang="en-ID" sz="5600" dirty="0" err="1"/>
              <a:t>masuk</a:t>
            </a:r>
            <a:r>
              <a:rPr lang="en-ID" sz="5600" dirty="0"/>
              <a:t> di </a:t>
            </a:r>
            <a:r>
              <a:rPr lang="en-ID" sz="5600" dirty="0" err="1"/>
              <a:t>fungsi</a:t>
            </a:r>
            <a:r>
              <a:rPr lang="en-ID" sz="5600" dirty="0"/>
              <a:t> </a:t>
            </a:r>
            <a:r>
              <a:rPr lang="en-ID" sz="5600" dirty="0" err="1"/>
              <a:t>cekwin</a:t>
            </a:r>
            <a:r>
              <a:rPr lang="en-ID" sz="5600" dirty="0"/>
              <a:t> </a:t>
            </a:r>
            <a:r>
              <a:rPr lang="en-ID" sz="5600" dirty="0" err="1"/>
              <a:t>apakah</a:t>
            </a:r>
            <a:r>
              <a:rPr lang="en-ID" sz="5600" dirty="0"/>
              <a:t> </a:t>
            </a:r>
            <a:r>
              <a:rPr lang="en-ID" sz="5600" dirty="0" err="1"/>
              <a:t>ada</a:t>
            </a:r>
            <a:r>
              <a:rPr lang="en-ID" sz="5600" dirty="0"/>
              <a:t> yang </a:t>
            </a:r>
            <a:r>
              <a:rPr lang="en-ID" sz="5600" dirty="0" err="1"/>
              <a:t>menang</a:t>
            </a:r>
            <a:r>
              <a:rPr lang="en-ID" sz="5600" dirty="0"/>
              <a:t>    </a:t>
            </a:r>
          </a:p>
          <a:p>
            <a:pPr marL="0" indent="0">
              <a:buNone/>
            </a:pPr>
            <a:r>
              <a:rPr lang="en-ID" sz="5600" dirty="0"/>
              <a:t>        Jika </a:t>
            </a:r>
            <a:r>
              <a:rPr lang="en-ID" sz="5600" dirty="0" err="1"/>
              <a:t>belum</a:t>
            </a:r>
            <a:r>
              <a:rPr lang="en-ID" sz="5600" dirty="0"/>
              <a:t> </a:t>
            </a:r>
            <a:r>
              <a:rPr lang="en-ID" sz="5600" dirty="0" err="1"/>
              <a:t>ada</a:t>
            </a:r>
            <a:r>
              <a:rPr lang="en-ID" sz="5600" dirty="0"/>
              <a:t> </a:t>
            </a:r>
            <a:r>
              <a:rPr lang="en-ID" sz="5600" dirty="0" err="1"/>
              <a:t>yg</a:t>
            </a:r>
            <a:r>
              <a:rPr lang="en-ID" sz="5600" dirty="0"/>
              <a:t> </a:t>
            </a:r>
            <a:r>
              <a:rPr lang="en-ID" sz="5600" dirty="0" err="1"/>
              <a:t>menang</a:t>
            </a:r>
            <a:r>
              <a:rPr lang="en-ID" sz="5600" dirty="0"/>
              <a:t> </a:t>
            </a:r>
            <a:r>
              <a:rPr lang="en-ID" sz="5600" dirty="0" err="1"/>
              <a:t>sampai</a:t>
            </a:r>
            <a:r>
              <a:rPr lang="en-ID" sz="5600" dirty="0"/>
              <a:t> move </a:t>
            </a:r>
            <a:r>
              <a:rPr lang="en-ID" sz="5600" dirty="0" err="1"/>
              <a:t>terakhir</a:t>
            </a:r>
            <a:r>
              <a:rPr lang="en-ID" sz="5600" dirty="0"/>
              <a:t> </a:t>
            </a:r>
            <a:r>
              <a:rPr lang="en-ID" sz="5600" dirty="0" err="1"/>
              <a:t>maka</a:t>
            </a:r>
            <a:r>
              <a:rPr lang="en-ID" sz="5600" dirty="0"/>
              <a:t> </a:t>
            </a:r>
            <a:r>
              <a:rPr lang="en-ID" sz="5600" dirty="0" err="1"/>
              <a:t>seri</a:t>
            </a:r>
            <a:endParaRPr lang="en-ID" sz="5600" dirty="0"/>
          </a:p>
          <a:p>
            <a:pPr marL="0" indent="0">
              <a:buNone/>
            </a:pPr>
            <a:r>
              <a:rPr lang="en-ID" sz="5600" dirty="0"/>
              <a:t>        print "boardgame"</a:t>
            </a:r>
          </a:p>
          <a:p>
            <a:pPr marL="0" indent="0">
              <a:buNone/>
            </a:pPr>
            <a:r>
              <a:rPr lang="en-ID" sz="5600" dirty="0"/>
              <a:t>    end while</a:t>
            </a:r>
          </a:p>
          <a:p>
            <a:pPr marL="0" indent="0">
              <a:buNone/>
            </a:pPr>
            <a:r>
              <a:rPr lang="en-ID" sz="5600" dirty="0"/>
              <a:t>    go to menu()</a:t>
            </a:r>
          </a:p>
          <a:p>
            <a:pPr marL="0" indent="0">
              <a:buNone/>
            </a:pPr>
            <a:endParaRPr lang="en-ID" sz="5600" dirty="0"/>
          </a:p>
          <a:p>
            <a:pPr marL="0" indent="0">
              <a:buNone/>
            </a:pPr>
            <a:r>
              <a:rPr lang="en-ID" sz="5600" dirty="0" err="1"/>
              <a:t>botmoves</a:t>
            </a:r>
            <a:r>
              <a:rPr lang="en-ID" sz="5600" dirty="0"/>
              <a:t>()</a:t>
            </a:r>
          </a:p>
          <a:p>
            <a:pPr marL="0" indent="0">
              <a:buNone/>
            </a:pPr>
            <a:r>
              <a:rPr lang="en-ID" sz="5600" dirty="0"/>
              <a:t>    if  move </a:t>
            </a:r>
            <a:r>
              <a:rPr lang="en-ID" sz="5600" dirty="0" err="1"/>
              <a:t>pertama</a:t>
            </a:r>
            <a:r>
              <a:rPr lang="en-ID" sz="5600" dirty="0"/>
              <a:t> dan middle board </a:t>
            </a:r>
            <a:r>
              <a:rPr lang="en-ID" sz="5600" dirty="0" err="1"/>
              <a:t>kosong</a:t>
            </a:r>
            <a:endParaRPr lang="en-ID" sz="5600" dirty="0"/>
          </a:p>
          <a:p>
            <a:pPr marL="0" indent="0">
              <a:buNone/>
            </a:pPr>
            <a:r>
              <a:rPr lang="en-ID" sz="5600" dirty="0"/>
              <a:t>        </a:t>
            </a:r>
            <a:r>
              <a:rPr lang="en-ID" sz="5600" dirty="0" err="1"/>
              <a:t>opsi</a:t>
            </a:r>
            <a:r>
              <a:rPr lang="en-ID" sz="5600" dirty="0"/>
              <a:t> = middle board</a:t>
            </a:r>
          </a:p>
          <a:p>
            <a:pPr marL="0" indent="0">
              <a:buNone/>
            </a:pPr>
            <a:r>
              <a:rPr lang="en-ID" sz="5600" dirty="0"/>
              <a:t>    else if move </a:t>
            </a:r>
            <a:r>
              <a:rPr lang="en-ID" sz="5600" dirty="0" err="1"/>
              <a:t>pertama</a:t>
            </a:r>
            <a:r>
              <a:rPr lang="en-ID" sz="5600" dirty="0"/>
              <a:t> </a:t>
            </a:r>
          </a:p>
          <a:p>
            <a:pPr marL="0" indent="0">
              <a:buNone/>
            </a:pPr>
            <a:r>
              <a:rPr lang="en-ID" sz="5600" dirty="0"/>
              <a:t>        </a:t>
            </a:r>
            <a:r>
              <a:rPr lang="en-ID" sz="5600" dirty="0" err="1"/>
              <a:t>opsi</a:t>
            </a:r>
            <a:r>
              <a:rPr lang="en-ID" sz="5600" dirty="0"/>
              <a:t> = row 1 column 1    </a:t>
            </a:r>
          </a:p>
          <a:p>
            <a:pPr marL="0" indent="0">
              <a:buNone/>
            </a:pPr>
            <a:r>
              <a:rPr lang="en-ID" sz="5600" dirty="0"/>
              <a:t>    else if   move </a:t>
            </a:r>
            <a:r>
              <a:rPr lang="en-ID" sz="5600" dirty="0" err="1"/>
              <a:t>selanjutnya</a:t>
            </a:r>
            <a:endParaRPr lang="en-ID" sz="5600" dirty="0"/>
          </a:p>
          <a:p>
            <a:pPr marL="0" indent="0">
              <a:buNone/>
            </a:pPr>
            <a:r>
              <a:rPr lang="en-ID" sz="5600" dirty="0"/>
              <a:t>        </a:t>
            </a:r>
            <a:r>
              <a:rPr lang="en-ID" sz="5600" dirty="0" err="1"/>
              <a:t>Algoritma</a:t>
            </a:r>
            <a:r>
              <a:rPr lang="en-ID" sz="5600" dirty="0"/>
              <a:t> </a:t>
            </a:r>
            <a:r>
              <a:rPr lang="en-ID" sz="5600" dirty="0" err="1"/>
              <a:t>mencari</a:t>
            </a:r>
            <a:r>
              <a:rPr lang="en-ID" sz="5600" dirty="0"/>
              <a:t> </a:t>
            </a:r>
            <a:r>
              <a:rPr lang="en-ID" sz="5600" dirty="0" err="1"/>
              <a:t>kemenangan</a:t>
            </a:r>
            <a:endParaRPr lang="en-ID" sz="5600" dirty="0"/>
          </a:p>
          <a:p>
            <a:pPr marL="0" indent="0">
              <a:buNone/>
            </a:pPr>
            <a:r>
              <a:rPr lang="en-ID" sz="5600" dirty="0"/>
              <a:t>        </a:t>
            </a:r>
            <a:r>
              <a:rPr lang="en-ID" sz="5600" dirty="0" err="1"/>
              <a:t>Algoritma</a:t>
            </a:r>
            <a:r>
              <a:rPr lang="en-ID" sz="5600" dirty="0"/>
              <a:t> defend</a:t>
            </a:r>
          </a:p>
          <a:p>
            <a:pPr marL="0" indent="0">
              <a:buNone/>
            </a:pPr>
            <a:r>
              <a:rPr lang="en-ID" sz="5600" dirty="0"/>
              <a:t>        if </a:t>
            </a:r>
            <a:r>
              <a:rPr lang="en-ID" sz="5600" dirty="0" err="1"/>
              <a:t>tidak</a:t>
            </a:r>
            <a:r>
              <a:rPr lang="en-ID" sz="5600" dirty="0"/>
              <a:t> </a:t>
            </a:r>
            <a:r>
              <a:rPr lang="en-ID" sz="5600" dirty="0" err="1"/>
              <a:t>ada</a:t>
            </a:r>
            <a:r>
              <a:rPr lang="en-ID" sz="5600" dirty="0"/>
              <a:t> </a:t>
            </a:r>
            <a:r>
              <a:rPr lang="en-ID" sz="5600" dirty="0" err="1"/>
              <a:t>kondisi</a:t>
            </a:r>
            <a:r>
              <a:rPr lang="en-ID" sz="5600" dirty="0"/>
              <a:t> </a:t>
            </a:r>
            <a:r>
              <a:rPr lang="en-ID" sz="5600" dirty="0" err="1"/>
              <a:t>yg</a:t>
            </a:r>
            <a:r>
              <a:rPr lang="en-ID" sz="5600" dirty="0"/>
              <a:t> </a:t>
            </a:r>
            <a:r>
              <a:rPr lang="en-ID" sz="5600" dirty="0" err="1"/>
              <a:t>memenuhi</a:t>
            </a:r>
            <a:endParaRPr lang="en-ID" sz="5600" dirty="0"/>
          </a:p>
          <a:p>
            <a:pPr marL="0" indent="0">
              <a:buNone/>
            </a:pPr>
            <a:r>
              <a:rPr lang="en-ID" sz="5600" dirty="0"/>
              <a:t>          </a:t>
            </a:r>
            <a:r>
              <a:rPr lang="en-ID" sz="5600" dirty="0" err="1"/>
              <a:t>opsi</a:t>
            </a:r>
            <a:r>
              <a:rPr lang="en-ID" sz="5600" dirty="0"/>
              <a:t> = random</a:t>
            </a:r>
          </a:p>
          <a:p>
            <a:pPr marL="0" indent="0">
              <a:buNone/>
            </a:pPr>
            <a:r>
              <a:rPr lang="en-ID" sz="5600" dirty="0"/>
              <a:t>end</a:t>
            </a:r>
          </a:p>
          <a:p>
            <a:pPr marL="0" indent="0">
              <a:buNone/>
            </a:pPr>
            <a:endParaRPr lang="en-ID" sz="5600" dirty="0"/>
          </a:p>
          <a:p>
            <a:pPr marL="0" indent="0">
              <a:buNone/>
            </a:pPr>
            <a:endParaRPr lang="en-ID" sz="5600" dirty="0"/>
          </a:p>
          <a:p>
            <a:pPr marL="0" indent="0">
              <a:buNone/>
            </a:pPr>
            <a:endParaRPr lang="en-ID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F4BB26-5CDF-4CEE-8B37-10C56F71BDDF}"/>
              </a:ext>
            </a:extLst>
          </p:cNvPr>
          <p:cNvCxnSpPr>
            <a:stCxn id="2" idx="2"/>
          </p:cNvCxnSpPr>
          <p:nvPr/>
        </p:nvCxnSpPr>
        <p:spPr>
          <a:xfrm>
            <a:off x="6096000" y="784209"/>
            <a:ext cx="0" cy="5931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21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5DF647-BF10-48EE-A02F-2C755A6FDC85}"/>
              </a:ext>
            </a:extLst>
          </p:cNvPr>
          <p:cNvSpPr txBox="1"/>
          <p:nvPr/>
        </p:nvSpPr>
        <p:spPr>
          <a:xfrm>
            <a:off x="286437" y="1483394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Opening</a:t>
            </a:r>
            <a:endParaRPr lang="en-ID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CC1920-D7A7-4452-BE12-07CA1975878D}"/>
              </a:ext>
            </a:extLst>
          </p:cNvPr>
          <p:cNvSpPr txBox="1"/>
          <p:nvPr/>
        </p:nvSpPr>
        <p:spPr>
          <a:xfrm>
            <a:off x="7045343" y="1528017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Menu</a:t>
            </a:r>
            <a:endParaRPr lang="en-ID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9F6601C-9CC0-4E11-BE81-7C8B89E8A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37" y="2250625"/>
            <a:ext cx="6268325" cy="2981741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456F1D8A-763F-4620-8FF9-27ACB6D0A1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43" y="2250625"/>
            <a:ext cx="4525006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7541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0AF4B9-5B9A-4A9C-BDC2-56DDCDF79DB4}"/>
              </a:ext>
            </a:extLst>
          </p:cNvPr>
          <p:cNvSpPr txBox="1"/>
          <p:nvPr/>
        </p:nvSpPr>
        <p:spPr>
          <a:xfrm>
            <a:off x="1307939" y="798653"/>
            <a:ext cx="2740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How To Play</a:t>
            </a:r>
            <a:endParaRPr lang="en-ID" sz="4000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D490414-AF50-4E3D-BB37-406FB06BB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767" y="1753454"/>
            <a:ext cx="10127848" cy="409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9794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D682A0-0E04-4258-9E7A-AF425974319F}"/>
              </a:ext>
            </a:extLst>
          </p:cNvPr>
          <p:cNvSpPr txBox="1"/>
          <p:nvPr/>
        </p:nvSpPr>
        <p:spPr>
          <a:xfrm>
            <a:off x="5250522" y="3033557"/>
            <a:ext cx="2009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Multiplayer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A7EFCEB-EF4F-420C-A900-B01153D6C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00" y="231494"/>
            <a:ext cx="3427437" cy="6517211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48A48678-5A9E-4C4D-B121-81D33D54D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216" y="122199"/>
            <a:ext cx="3420951" cy="662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2316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ECC13D7-89CE-44C1-AB99-AFB0C4BB1AAF}"/>
              </a:ext>
            </a:extLst>
          </p:cNvPr>
          <p:cNvSpPr txBox="1"/>
          <p:nvPr/>
        </p:nvSpPr>
        <p:spPr>
          <a:xfrm>
            <a:off x="242425" y="30457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Single player</a:t>
            </a:r>
            <a:endParaRPr lang="en-ID" sz="2800" dirty="0"/>
          </a:p>
        </p:txBody>
      </p: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80FC9D25-689A-4FBD-9423-5DFE04494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97" y="1021430"/>
            <a:ext cx="3405793" cy="6030208"/>
          </a:xfrm>
          <a:prstGeom prst="rect">
            <a:avLst/>
          </a:prstGeom>
        </p:spPr>
      </p:pic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18AA29B8-8223-4E57-A48B-9F4A58096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624" y="1471242"/>
            <a:ext cx="5201376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7228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827E56A-E56B-4BC8-B435-863750476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104" y="2838993"/>
            <a:ext cx="4220164" cy="23530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6E5BCE-2ED4-486B-84AA-303EA9EAFB25}"/>
              </a:ext>
            </a:extLst>
          </p:cNvPr>
          <p:cNvSpPr txBox="1"/>
          <p:nvPr/>
        </p:nvSpPr>
        <p:spPr>
          <a:xfrm>
            <a:off x="740780" y="655191"/>
            <a:ext cx="12426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Quit</a:t>
            </a:r>
            <a:endParaRPr lang="en-ID" sz="4400" dirty="0"/>
          </a:p>
        </p:txBody>
      </p:sp>
      <p:pic>
        <p:nvPicPr>
          <p:cNvPr id="10" name="Picture 9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567E3BAE-B13C-4FA1-AE38-77DA30EE4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61" y="2605598"/>
            <a:ext cx="4772691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5364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arce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254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Aharoni</vt:lpstr>
      <vt:lpstr>Arial</vt:lpstr>
      <vt:lpstr>Gill Sans MT</vt:lpstr>
      <vt:lpstr>Parcel</vt:lpstr>
      <vt:lpstr>Tic Tac Toe</vt:lpstr>
      <vt:lpstr>Latar Belakang tujuan</vt:lpstr>
      <vt:lpstr>Pseudocode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</dc:title>
  <dc:creator>Karenina Kamila</dc:creator>
  <cp:lastModifiedBy>Ahmad Fakhri Mirfananda</cp:lastModifiedBy>
  <cp:revision>9</cp:revision>
  <dcterms:created xsi:type="dcterms:W3CDTF">2020-10-17T17:06:41Z</dcterms:created>
  <dcterms:modified xsi:type="dcterms:W3CDTF">2020-10-18T10:47:57Z</dcterms:modified>
</cp:coreProperties>
</file>