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ED36-3EDA-806B-ACD2-4CE9A739B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50E91-F55A-6B47-748D-8172191AC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00656-6099-9F79-5E22-BE977E9F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FBB1-8554-40A0-B854-8C2ED6124C9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0322C-E0FD-4389-ECAE-B4D24528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82DB-8032-4249-16FD-7D4F2534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CF70-A2AA-4366-9DD1-F57A59A3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2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7C63-ADB5-1025-C54C-09F32F06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ADE32-0EDF-37E3-2387-5B39DC132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2791C-E2D4-3807-6ADB-551846BA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FBB1-8554-40A0-B854-8C2ED6124C9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E7F5C-617A-8DE5-E29A-30990980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B5DB-A104-69B5-137A-5BD63C27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CF70-A2AA-4366-9DD1-F57A59A3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6DBD9-0D75-081B-4629-3F0597048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DA7E7-756A-855E-EA52-8D2984029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7A9E1-6D6D-589A-4F74-92A1CF3F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FBB1-8554-40A0-B854-8C2ED6124C9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DFDEA-787F-CB52-CA62-DE296647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C823-7A5E-8006-FF13-2A6194D0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CF70-A2AA-4366-9DD1-F57A59A3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CA8E-5C7E-F15D-A808-883ACECB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E292-2C83-EE5E-A700-E7D07AAE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1747-8637-CE2F-C7D1-A9737049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FBB1-8554-40A0-B854-8C2ED6124C9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2695-AFEF-A511-428A-061F7012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46BC5-2287-87A3-2BA2-6A351740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CF70-A2AA-4366-9DD1-F57A59A3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1C5E-7002-F3F7-0B14-2A055931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87961-4E5F-96A6-B668-6451CEB9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84FFD-F2F2-C3B5-FB80-C4B03BFF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FBB1-8554-40A0-B854-8C2ED6124C9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D600D-E227-5ACB-772F-ACCE8D78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184C6-3D00-B225-D33F-F69F448C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CF70-A2AA-4366-9DD1-F57A59A3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9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4204-77D2-B38A-6E82-A1EBA88F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A534-ECB0-849E-494B-65E929EDE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7B48B-7AA6-F414-475A-8D069D4E7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48571-8C82-693D-B4CD-A9957D5C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FBB1-8554-40A0-B854-8C2ED6124C9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CEABE-08B1-94DE-67D7-7AE7F0DF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C0EA-C3B1-A1D8-4125-79DC8489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CF70-A2AA-4366-9DD1-F57A59A3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C189-42D3-134A-5E3D-E62436BE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E445D-A4B6-B57F-0F24-D7045407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037B4-A50D-165C-7649-1A1098E78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88017-E99D-657B-0437-31C8B172D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1B327-C632-1366-1C60-CABF79766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FEDF7-79BF-7516-CD8D-B6A7F4A4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FBB1-8554-40A0-B854-8C2ED6124C9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99A9A-E984-BC6E-40EB-2997859D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FA0B3-5848-A874-9A2D-F7145D13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CF70-A2AA-4366-9DD1-F57A59A3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3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2007-9815-7478-F8BB-BA81728D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46551-2A5C-A11A-2270-E29E2480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FBB1-8554-40A0-B854-8C2ED6124C9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7312C-E786-C6FA-DCEF-75ABE6A6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36739-305E-56A1-75DB-72842406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CF70-A2AA-4366-9DD1-F57A59A3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8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65800-21E3-EB62-BEB9-AECFC2B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FBB1-8554-40A0-B854-8C2ED6124C9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E4E36-8E60-B175-3446-50753B86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3B17B-A1D7-FE06-0F64-BC944640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CF70-A2AA-4366-9DD1-F57A59A3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FB54-26D1-B4A4-8AD2-6016EAE2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D356-7D90-72C8-7DD5-81391FFC7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C4E5A-2B2F-078D-835C-9364179E8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365E9-5398-93F5-0515-6BCDEF4F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FBB1-8554-40A0-B854-8C2ED6124C9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B1FE3-6CD8-0E4A-59F0-9F7FF29C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52D7C-B0F3-1CCB-2A82-CEC451F5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CF70-A2AA-4366-9DD1-F57A59A3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5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21FD-8C2C-ED56-95FD-3BD829A1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8E5DC-40E8-00A6-FE8A-36AEB93F2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C40D1-AAB4-96F6-FD34-758E05B26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50B7D-6021-82E3-B981-AA3836DF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FBB1-8554-40A0-B854-8C2ED6124C9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9E51E-945A-94BB-2634-EC7EE4F6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F1BB-A1B1-233F-5EE7-E9DE3787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CF70-A2AA-4366-9DD1-F57A59A3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37941-246E-1132-B39A-A60DAD59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E15F8-6C54-D9E8-3FD8-E989689D5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4EE63-178F-039E-99D4-11493B497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8FBB1-8554-40A0-B854-8C2ED6124C9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27BE2-A17A-5ECD-289C-C0F63F3B2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7D3B4-D32B-8D79-A4D0-BC53BAF54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96CF70-A2AA-4366-9DD1-F57A59A3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azure-data-lake/connecting-your-own-hadoop-or-spark-to-azure-data-lake-store-93d426d6a5f4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9.png"/><Relationship Id="rId18" Type="http://schemas.openxmlformats.org/officeDocument/2006/relationships/image" Target="../media/image22.sv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12" Type="http://schemas.openxmlformats.org/officeDocument/2006/relationships/image" Target="../media/image18.sv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12.sv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12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23.png"/><Relationship Id="rId10" Type="http://schemas.openxmlformats.org/officeDocument/2006/relationships/image" Target="../media/image12.sv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89B57B1-4EE4-39B2-E5D6-2E1066D2EAA3}"/>
              </a:ext>
            </a:extLst>
          </p:cNvPr>
          <p:cNvGrpSpPr/>
          <p:nvPr/>
        </p:nvGrpSpPr>
        <p:grpSpPr>
          <a:xfrm>
            <a:off x="7390107" y="1733979"/>
            <a:ext cx="2360945" cy="1869081"/>
            <a:chOff x="8642304" y="1748887"/>
            <a:chExt cx="1612557" cy="1276607"/>
          </a:xfrm>
        </p:grpSpPr>
        <p:pic>
          <p:nvPicPr>
            <p:cNvPr id="8" name="Graphic 7" descr="User with solid fill">
              <a:extLst>
                <a:ext uri="{FF2B5EF4-FFF2-40B4-BE49-F238E27FC236}">
                  <a16:creationId xmlns:a16="http://schemas.microsoft.com/office/drawing/2014/main" id="{5D8DD6F8-D1AD-8027-6BE9-78BD16A54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42304" y="2111094"/>
              <a:ext cx="914400" cy="914400"/>
            </a:xfrm>
            <a:prstGeom prst="rect">
              <a:avLst/>
            </a:prstGeom>
          </p:spPr>
        </p:pic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0367FD79-AC3E-935E-9A8A-387E027D1670}"/>
                </a:ext>
              </a:extLst>
            </p:cNvPr>
            <p:cNvSpPr/>
            <p:nvPr/>
          </p:nvSpPr>
          <p:spPr>
            <a:xfrm>
              <a:off x="9340461" y="1748887"/>
              <a:ext cx="914400" cy="612648"/>
            </a:xfrm>
            <a:prstGeom prst="wedgeRoundRectCallout">
              <a:avLst>
                <a:gd name="adj1" fmla="val -44482"/>
                <a:gd name="adj2" fmla="val 71576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Question?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5638C28-9CB6-393D-E84D-F19896DC9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64" y="2456898"/>
            <a:ext cx="937141" cy="93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2FE3DF-5204-AB00-C5C8-FA4E5FA09D05}"/>
              </a:ext>
            </a:extLst>
          </p:cNvPr>
          <p:cNvSpPr txBox="1"/>
          <p:nvPr/>
        </p:nvSpPr>
        <p:spPr>
          <a:xfrm>
            <a:off x="4895138" y="3427424"/>
            <a:ext cx="1094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Web App</a:t>
            </a:r>
          </a:p>
        </p:txBody>
      </p:sp>
      <p:pic>
        <p:nvPicPr>
          <p:cNvPr id="4" name="2F358329-2C19-4FBA-B51C-51CE75BE790F" descr="OpenAI">
            <a:extLst>
              <a:ext uri="{FF2B5EF4-FFF2-40B4-BE49-F238E27FC236}">
                <a16:creationId xmlns:a16="http://schemas.microsoft.com/office/drawing/2014/main" id="{1D121BCA-3168-58C8-3DBF-2FCE3491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7183" r="-3331"/>
          <a:stretch/>
        </p:blipFill>
        <p:spPr bwMode="auto">
          <a:xfrm>
            <a:off x="2621284" y="5266099"/>
            <a:ext cx="1028619" cy="93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A8A9E9-C567-C57F-F6C3-6082C638F9DB}"/>
              </a:ext>
            </a:extLst>
          </p:cNvPr>
          <p:cNvSpPr txBox="1"/>
          <p:nvPr/>
        </p:nvSpPr>
        <p:spPr>
          <a:xfrm>
            <a:off x="2440948" y="6203241"/>
            <a:ext cx="138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OpenAI</a:t>
            </a:r>
          </a:p>
        </p:txBody>
      </p:sp>
      <p:pic>
        <p:nvPicPr>
          <p:cNvPr id="6" name="Picture 5" descr="A blue and grey cylinder with a green center&#10;&#10;Description automatically generated">
            <a:extLst>
              <a:ext uri="{FF2B5EF4-FFF2-40B4-BE49-F238E27FC236}">
                <a16:creationId xmlns:a16="http://schemas.microsoft.com/office/drawing/2014/main" id="{0C5D171D-F8A6-3CE4-61B9-486F9F7120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28082" r="28460"/>
          <a:stretch/>
        </p:blipFill>
        <p:spPr>
          <a:xfrm>
            <a:off x="2747719" y="311427"/>
            <a:ext cx="775748" cy="9371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B2C95B-1B61-8CC7-48AE-8902799F4A6C}"/>
              </a:ext>
            </a:extLst>
          </p:cNvPr>
          <p:cNvSpPr txBox="1"/>
          <p:nvPr/>
        </p:nvSpPr>
        <p:spPr>
          <a:xfrm>
            <a:off x="2705828" y="132842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SQL DB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E1EF61-C2D9-E69A-1E88-C66DBB643F55}"/>
              </a:ext>
            </a:extLst>
          </p:cNvPr>
          <p:cNvCxnSpPr>
            <a:cxnSpLocks/>
          </p:cNvCxnSpPr>
          <p:nvPr/>
        </p:nvCxnSpPr>
        <p:spPr>
          <a:xfrm flipH="1" flipV="1">
            <a:off x="5989818" y="2802827"/>
            <a:ext cx="1452802" cy="8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5C90512-C2D6-914E-48FF-8733594C19C5}"/>
              </a:ext>
            </a:extLst>
          </p:cNvPr>
          <p:cNvCxnSpPr>
            <a:cxnSpLocks/>
            <a:stCxn id="10" idx="2"/>
            <a:endCxn id="4" idx="3"/>
          </p:cNvCxnSpPr>
          <p:nvPr/>
        </p:nvCxnSpPr>
        <p:spPr>
          <a:xfrm rot="5400000">
            <a:off x="3561845" y="3854037"/>
            <a:ext cx="1968692" cy="17925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1EF7B3-26D3-FC4D-8F3D-62AF8484941D}"/>
              </a:ext>
            </a:extLst>
          </p:cNvPr>
          <p:cNvCxnSpPr>
            <a:cxnSpLocks/>
            <a:stCxn id="4" idx="0"/>
            <a:endCxn id="10" idx="1"/>
          </p:cNvCxnSpPr>
          <p:nvPr/>
        </p:nvCxnSpPr>
        <p:spPr>
          <a:xfrm rot="5400000" flipH="1" flipV="1">
            <a:off x="3180667" y="3551628"/>
            <a:ext cx="1669398" cy="17595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1105620-D542-76BE-EF56-76900129F7F4}"/>
              </a:ext>
            </a:extLst>
          </p:cNvPr>
          <p:cNvCxnSpPr>
            <a:cxnSpLocks/>
            <a:stCxn id="5" idx="1"/>
            <a:endCxn id="12" idx="2"/>
          </p:cNvCxnSpPr>
          <p:nvPr/>
        </p:nvCxnSpPr>
        <p:spPr>
          <a:xfrm rot="10800000">
            <a:off x="3135594" y="1666979"/>
            <a:ext cx="1864570" cy="12584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40891A0-3B2F-DCD4-BC63-8286FC862C46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3523467" y="779998"/>
            <a:ext cx="1945268" cy="16769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DC1228-DB72-8E40-4645-526823960DBB}"/>
              </a:ext>
            </a:extLst>
          </p:cNvPr>
          <p:cNvCxnSpPr>
            <a:cxnSpLocks/>
          </p:cNvCxnSpPr>
          <p:nvPr/>
        </p:nvCxnSpPr>
        <p:spPr>
          <a:xfrm>
            <a:off x="5989818" y="3097338"/>
            <a:ext cx="1452802" cy="8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Badge outline">
            <a:extLst>
              <a:ext uri="{FF2B5EF4-FFF2-40B4-BE49-F238E27FC236}">
                <a16:creationId xmlns:a16="http://schemas.microsoft.com/office/drawing/2014/main" id="{C0D43E75-1BC2-BFDD-EEE9-16E14BD2CA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68734" y="3756526"/>
            <a:ext cx="426574" cy="426574"/>
          </a:xfrm>
          <a:prstGeom prst="rect">
            <a:avLst/>
          </a:prstGeom>
        </p:spPr>
      </p:pic>
      <p:pic>
        <p:nvPicPr>
          <p:cNvPr id="37" name="Graphic 36" descr="Badge 4 outline">
            <a:extLst>
              <a:ext uri="{FF2B5EF4-FFF2-40B4-BE49-F238E27FC236}">
                <a16:creationId xmlns:a16="http://schemas.microsoft.com/office/drawing/2014/main" id="{92B76685-3BCE-DCA0-A1FD-7101BDDECB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87673" y="2507099"/>
            <a:ext cx="426574" cy="426574"/>
          </a:xfrm>
          <a:prstGeom prst="rect">
            <a:avLst/>
          </a:prstGeom>
        </p:spPr>
      </p:pic>
      <p:pic>
        <p:nvPicPr>
          <p:cNvPr id="39" name="Graphic 38" descr="Badge 3 with solid fill">
            <a:extLst>
              <a:ext uri="{FF2B5EF4-FFF2-40B4-BE49-F238E27FC236}">
                <a16:creationId xmlns:a16="http://schemas.microsoft.com/office/drawing/2014/main" id="{06E683E9-B2AB-F5B3-A7B6-049C72E6BE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67146" y="4818527"/>
            <a:ext cx="426574" cy="426574"/>
          </a:xfrm>
          <a:prstGeom prst="rect">
            <a:avLst/>
          </a:prstGeom>
        </p:spPr>
      </p:pic>
      <p:pic>
        <p:nvPicPr>
          <p:cNvPr id="41" name="Graphic 40" descr="Badge 5 with solid fill">
            <a:extLst>
              <a:ext uri="{FF2B5EF4-FFF2-40B4-BE49-F238E27FC236}">
                <a16:creationId xmlns:a16="http://schemas.microsoft.com/office/drawing/2014/main" id="{28969AA9-70A0-7B54-C036-1264D1AD39D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13966" y="292498"/>
            <a:ext cx="426574" cy="426574"/>
          </a:xfrm>
          <a:prstGeom prst="rect">
            <a:avLst/>
          </a:prstGeom>
        </p:spPr>
      </p:pic>
      <p:pic>
        <p:nvPicPr>
          <p:cNvPr id="43" name="Graphic 42" descr="Badge 6 outline">
            <a:extLst>
              <a:ext uri="{FF2B5EF4-FFF2-40B4-BE49-F238E27FC236}">
                <a16:creationId xmlns:a16="http://schemas.microsoft.com/office/drawing/2014/main" id="{0E80BDA0-DE8F-52D3-BD47-010FED4CF0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80712" y="3105420"/>
            <a:ext cx="426574" cy="426574"/>
          </a:xfrm>
          <a:prstGeom prst="rect">
            <a:avLst/>
          </a:prstGeom>
        </p:spPr>
      </p:pic>
      <p:pic>
        <p:nvPicPr>
          <p:cNvPr id="45" name="Graphic 44" descr="Badge 1 with solid fill">
            <a:extLst>
              <a:ext uri="{FF2B5EF4-FFF2-40B4-BE49-F238E27FC236}">
                <a16:creationId xmlns:a16="http://schemas.microsoft.com/office/drawing/2014/main" id="{739E97F7-D992-354E-381F-E85F482405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24307" y="2405611"/>
            <a:ext cx="426574" cy="4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7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89B57B1-4EE4-39B2-E5D6-2E1066D2EAA3}"/>
              </a:ext>
            </a:extLst>
          </p:cNvPr>
          <p:cNvGrpSpPr/>
          <p:nvPr/>
        </p:nvGrpSpPr>
        <p:grpSpPr>
          <a:xfrm>
            <a:off x="7390107" y="1733979"/>
            <a:ext cx="2360945" cy="1869081"/>
            <a:chOff x="8642304" y="1748887"/>
            <a:chExt cx="1612557" cy="1276607"/>
          </a:xfrm>
        </p:grpSpPr>
        <p:pic>
          <p:nvPicPr>
            <p:cNvPr id="8" name="Graphic 7" descr="User with solid fill">
              <a:extLst>
                <a:ext uri="{FF2B5EF4-FFF2-40B4-BE49-F238E27FC236}">
                  <a16:creationId xmlns:a16="http://schemas.microsoft.com/office/drawing/2014/main" id="{5D8DD6F8-D1AD-8027-6BE9-78BD16A54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42304" y="2111094"/>
              <a:ext cx="914400" cy="914400"/>
            </a:xfrm>
            <a:prstGeom prst="rect">
              <a:avLst/>
            </a:prstGeom>
          </p:spPr>
        </p:pic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0367FD79-AC3E-935E-9A8A-387E027D1670}"/>
                </a:ext>
              </a:extLst>
            </p:cNvPr>
            <p:cNvSpPr/>
            <p:nvPr/>
          </p:nvSpPr>
          <p:spPr>
            <a:xfrm>
              <a:off x="9340461" y="1748887"/>
              <a:ext cx="914400" cy="612648"/>
            </a:xfrm>
            <a:prstGeom prst="wedgeRoundRectCallout">
              <a:avLst>
                <a:gd name="adj1" fmla="val -44482"/>
                <a:gd name="adj2" fmla="val 71576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5638C28-9CB6-393D-E84D-F19896DC9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08" y="2456898"/>
            <a:ext cx="937141" cy="93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2FE3DF-5204-AB00-C5C8-FA4E5FA09D05}"/>
              </a:ext>
            </a:extLst>
          </p:cNvPr>
          <p:cNvSpPr txBox="1"/>
          <p:nvPr/>
        </p:nvSpPr>
        <p:spPr>
          <a:xfrm>
            <a:off x="4895138" y="3427424"/>
            <a:ext cx="1094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Web App</a:t>
            </a:r>
          </a:p>
        </p:txBody>
      </p:sp>
      <p:pic>
        <p:nvPicPr>
          <p:cNvPr id="4" name="2F358329-2C19-4FBA-B51C-51CE75BE790F" descr="OpenAI">
            <a:extLst>
              <a:ext uri="{FF2B5EF4-FFF2-40B4-BE49-F238E27FC236}">
                <a16:creationId xmlns:a16="http://schemas.microsoft.com/office/drawing/2014/main" id="{1D121BCA-3168-58C8-3DBF-2FCE3491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7183" r="-3331"/>
          <a:stretch/>
        </p:blipFill>
        <p:spPr bwMode="auto">
          <a:xfrm>
            <a:off x="2355187" y="2501926"/>
            <a:ext cx="1028619" cy="93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A8A9E9-C567-C57F-F6C3-6082C638F9DB}"/>
              </a:ext>
            </a:extLst>
          </p:cNvPr>
          <p:cNvSpPr txBox="1"/>
          <p:nvPr/>
        </p:nvSpPr>
        <p:spPr>
          <a:xfrm>
            <a:off x="2174851" y="3439068"/>
            <a:ext cx="138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Azure OpenAI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E1EF61-C2D9-E69A-1E88-C66DBB643F55}"/>
              </a:ext>
            </a:extLst>
          </p:cNvPr>
          <p:cNvCxnSpPr>
            <a:cxnSpLocks/>
          </p:cNvCxnSpPr>
          <p:nvPr/>
        </p:nvCxnSpPr>
        <p:spPr>
          <a:xfrm flipH="1" flipV="1">
            <a:off x="5989818" y="2802827"/>
            <a:ext cx="1452802" cy="8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DC1228-DB72-8E40-4645-526823960DBB}"/>
              </a:ext>
            </a:extLst>
          </p:cNvPr>
          <p:cNvCxnSpPr>
            <a:cxnSpLocks/>
          </p:cNvCxnSpPr>
          <p:nvPr/>
        </p:nvCxnSpPr>
        <p:spPr>
          <a:xfrm>
            <a:off x="5989818" y="3097338"/>
            <a:ext cx="1452802" cy="8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Badge outline">
            <a:extLst>
              <a:ext uri="{FF2B5EF4-FFF2-40B4-BE49-F238E27FC236}">
                <a16:creationId xmlns:a16="http://schemas.microsoft.com/office/drawing/2014/main" id="{C0D43E75-1BC2-BFDD-EEE9-16E14BD2CA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95294" y="2362568"/>
            <a:ext cx="426574" cy="426574"/>
          </a:xfrm>
          <a:prstGeom prst="rect">
            <a:avLst/>
          </a:prstGeom>
        </p:spPr>
      </p:pic>
      <p:pic>
        <p:nvPicPr>
          <p:cNvPr id="39" name="Graphic 38" descr="Badge 3 with solid fill">
            <a:extLst>
              <a:ext uri="{FF2B5EF4-FFF2-40B4-BE49-F238E27FC236}">
                <a16:creationId xmlns:a16="http://schemas.microsoft.com/office/drawing/2014/main" id="{06E683E9-B2AB-F5B3-A7B6-049C72E6BE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4781" y="3095367"/>
            <a:ext cx="426574" cy="426574"/>
          </a:xfrm>
          <a:prstGeom prst="rect">
            <a:avLst/>
          </a:prstGeom>
        </p:spPr>
      </p:pic>
      <p:pic>
        <p:nvPicPr>
          <p:cNvPr id="45" name="Graphic 44" descr="Badge 1 with solid fill">
            <a:extLst>
              <a:ext uri="{FF2B5EF4-FFF2-40B4-BE49-F238E27FC236}">
                <a16:creationId xmlns:a16="http://schemas.microsoft.com/office/drawing/2014/main" id="{739E97F7-D992-354E-381F-E85F482405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24307" y="2405611"/>
            <a:ext cx="426574" cy="42657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21FB3A-5A9E-C8A8-FBA4-854B0256D1B9}"/>
              </a:ext>
            </a:extLst>
          </p:cNvPr>
          <p:cNvCxnSpPr>
            <a:cxnSpLocks/>
          </p:cNvCxnSpPr>
          <p:nvPr/>
        </p:nvCxnSpPr>
        <p:spPr>
          <a:xfrm flipH="1" flipV="1">
            <a:off x="3473703" y="2802827"/>
            <a:ext cx="1452802" cy="8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72583B-9A11-93FA-006F-183674D2EF13}"/>
              </a:ext>
            </a:extLst>
          </p:cNvPr>
          <p:cNvCxnSpPr>
            <a:cxnSpLocks/>
          </p:cNvCxnSpPr>
          <p:nvPr/>
        </p:nvCxnSpPr>
        <p:spPr>
          <a:xfrm>
            <a:off x="3473703" y="3097338"/>
            <a:ext cx="1452802" cy="8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Badge 4 outline">
            <a:extLst>
              <a:ext uri="{FF2B5EF4-FFF2-40B4-BE49-F238E27FC236}">
                <a16:creationId xmlns:a16="http://schemas.microsoft.com/office/drawing/2014/main" id="{EFB01308-3790-CB99-4FAD-2CA64E05D5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68435" y="3095367"/>
            <a:ext cx="426574" cy="426574"/>
          </a:xfrm>
          <a:prstGeom prst="rect">
            <a:avLst/>
          </a:prstGeom>
        </p:spPr>
      </p:pic>
      <p:pic>
        <p:nvPicPr>
          <p:cNvPr id="24" name="Graphic 23" descr="Contract with solid fill">
            <a:extLst>
              <a:ext uri="{FF2B5EF4-FFF2-40B4-BE49-F238E27FC236}">
                <a16:creationId xmlns:a16="http://schemas.microsoft.com/office/drawing/2014/main" id="{6EC2526D-6B1A-BCE3-4DC2-DDBD346485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79471" y="1749800"/>
            <a:ext cx="579135" cy="579135"/>
          </a:xfrm>
          <a:prstGeom prst="rect">
            <a:avLst/>
          </a:prstGeom>
        </p:spPr>
      </p:pic>
      <p:pic>
        <p:nvPicPr>
          <p:cNvPr id="27" name="Graphic 26" descr="Contract with solid fill">
            <a:extLst>
              <a:ext uri="{FF2B5EF4-FFF2-40B4-BE49-F238E27FC236}">
                <a16:creationId xmlns:a16="http://schemas.microsoft.com/office/drawing/2014/main" id="{63432AB3-A5DD-6E87-1289-E9B5AE81BD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074185" y="1749800"/>
            <a:ext cx="579135" cy="57913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34BEBFC-E5B1-D50E-19D9-EF2B47A18BCC}"/>
              </a:ext>
            </a:extLst>
          </p:cNvPr>
          <p:cNvSpPr txBox="1"/>
          <p:nvPr/>
        </p:nvSpPr>
        <p:spPr>
          <a:xfrm>
            <a:off x="8517123" y="2274137"/>
            <a:ext cx="503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Ver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FBD280-58FD-2F56-5ACE-C48874E94FE5}"/>
              </a:ext>
            </a:extLst>
          </p:cNvPr>
          <p:cNvSpPr txBox="1"/>
          <p:nvPr/>
        </p:nvSpPr>
        <p:spPr>
          <a:xfrm>
            <a:off x="9111837" y="2274137"/>
            <a:ext cx="503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Ver 2</a:t>
            </a:r>
          </a:p>
        </p:txBody>
      </p:sp>
    </p:spTree>
    <p:extLst>
      <p:ext uri="{BB962C8B-B14F-4D97-AF65-F5344CB8AC3E}">
        <p14:creationId xmlns:p14="http://schemas.microsoft.com/office/powerpoint/2010/main" val="242640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89B57B1-4EE4-39B2-E5D6-2E1066D2EAA3}"/>
              </a:ext>
            </a:extLst>
          </p:cNvPr>
          <p:cNvGrpSpPr/>
          <p:nvPr/>
        </p:nvGrpSpPr>
        <p:grpSpPr>
          <a:xfrm>
            <a:off x="7390107" y="1733979"/>
            <a:ext cx="2360945" cy="1869081"/>
            <a:chOff x="8642304" y="1748887"/>
            <a:chExt cx="1612557" cy="1276607"/>
          </a:xfrm>
        </p:grpSpPr>
        <p:pic>
          <p:nvPicPr>
            <p:cNvPr id="8" name="Graphic 7" descr="User with solid fill">
              <a:extLst>
                <a:ext uri="{FF2B5EF4-FFF2-40B4-BE49-F238E27FC236}">
                  <a16:creationId xmlns:a16="http://schemas.microsoft.com/office/drawing/2014/main" id="{5D8DD6F8-D1AD-8027-6BE9-78BD16A54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42304" y="2111094"/>
              <a:ext cx="914400" cy="914400"/>
            </a:xfrm>
            <a:prstGeom prst="rect">
              <a:avLst/>
            </a:prstGeom>
          </p:spPr>
        </p:pic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0367FD79-AC3E-935E-9A8A-387E027D1670}"/>
                </a:ext>
              </a:extLst>
            </p:cNvPr>
            <p:cNvSpPr/>
            <p:nvPr/>
          </p:nvSpPr>
          <p:spPr>
            <a:xfrm>
              <a:off x="9340461" y="1748887"/>
              <a:ext cx="914400" cy="612648"/>
            </a:xfrm>
            <a:prstGeom prst="wedgeRoundRectCallout">
              <a:avLst>
                <a:gd name="adj1" fmla="val -44482"/>
                <a:gd name="adj2" fmla="val 71576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5638C28-9CB6-393D-E84D-F19896DC9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08" y="2456898"/>
            <a:ext cx="937141" cy="93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2FE3DF-5204-AB00-C5C8-FA4E5FA09D05}"/>
              </a:ext>
            </a:extLst>
          </p:cNvPr>
          <p:cNvSpPr txBox="1"/>
          <p:nvPr/>
        </p:nvSpPr>
        <p:spPr>
          <a:xfrm>
            <a:off x="4895138" y="3427424"/>
            <a:ext cx="1094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Web App</a:t>
            </a:r>
          </a:p>
        </p:txBody>
      </p:sp>
      <p:pic>
        <p:nvPicPr>
          <p:cNvPr id="4" name="2F358329-2C19-4FBA-B51C-51CE75BE790F" descr="OpenAI">
            <a:extLst>
              <a:ext uri="{FF2B5EF4-FFF2-40B4-BE49-F238E27FC236}">
                <a16:creationId xmlns:a16="http://schemas.microsoft.com/office/drawing/2014/main" id="{1D121BCA-3168-58C8-3DBF-2FCE3491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7183" r="-3331"/>
          <a:stretch/>
        </p:blipFill>
        <p:spPr bwMode="auto">
          <a:xfrm>
            <a:off x="2355187" y="2501926"/>
            <a:ext cx="1028619" cy="93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A8A9E9-C567-C57F-F6C3-6082C638F9DB}"/>
              </a:ext>
            </a:extLst>
          </p:cNvPr>
          <p:cNvSpPr txBox="1"/>
          <p:nvPr/>
        </p:nvSpPr>
        <p:spPr>
          <a:xfrm>
            <a:off x="2174851" y="3439068"/>
            <a:ext cx="138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Azure OpenAI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E1EF61-C2D9-E69A-1E88-C66DBB643F55}"/>
              </a:ext>
            </a:extLst>
          </p:cNvPr>
          <p:cNvCxnSpPr>
            <a:cxnSpLocks/>
          </p:cNvCxnSpPr>
          <p:nvPr/>
        </p:nvCxnSpPr>
        <p:spPr>
          <a:xfrm flipH="1" flipV="1">
            <a:off x="5989818" y="2802827"/>
            <a:ext cx="1452802" cy="8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DC1228-DB72-8E40-4645-526823960DBB}"/>
              </a:ext>
            </a:extLst>
          </p:cNvPr>
          <p:cNvCxnSpPr>
            <a:cxnSpLocks/>
          </p:cNvCxnSpPr>
          <p:nvPr/>
        </p:nvCxnSpPr>
        <p:spPr>
          <a:xfrm>
            <a:off x="5989818" y="3097338"/>
            <a:ext cx="1452802" cy="8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Badge outline">
            <a:extLst>
              <a:ext uri="{FF2B5EF4-FFF2-40B4-BE49-F238E27FC236}">
                <a16:creationId xmlns:a16="http://schemas.microsoft.com/office/drawing/2014/main" id="{C0D43E75-1BC2-BFDD-EEE9-16E14BD2CA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95294" y="2362568"/>
            <a:ext cx="426574" cy="426574"/>
          </a:xfrm>
          <a:prstGeom prst="rect">
            <a:avLst/>
          </a:prstGeom>
        </p:spPr>
      </p:pic>
      <p:pic>
        <p:nvPicPr>
          <p:cNvPr id="39" name="Graphic 38" descr="Badge 3 with solid fill">
            <a:extLst>
              <a:ext uri="{FF2B5EF4-FFF2-40B4-BE49-F238E27FC236}">
                <a16:creationId xmlns:a16="http://schemas.microsoft.com/office/drawing/2014/main" id="{06E683E9-B2AB-F5B3-A7B6-049C72E6BE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4781" y="3095367"/>
            <a:ext cx="426574" cy="426574"/>
          </a:xfrm>
          <a:prstGeom prst="rect">
            <a:avLst/>
          </a:prstGeom>
        </p:spPr>
      </p:pic>
      <p:pic>
        <p:nvPicPr>
          <p:cNvPr id="45" name="Graphic 44" descr="Badge 1 with solid fill">
            <a:extLst>
              <a:ext uri="{FF2B5EF4-FFF2-40B4-BE49-F238E27FC236}">
                <a16:creationId xmlns:a16="http://schemas.microsoft.com/office/drawing/2014/main" id="{739E97F7-D992-354E-381F-E85F482405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24307" y="2405611"/>
            <a:ext cx="426574" cy="42657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21FB3A-5A9E-C8A8-FBA4-854B0256D1B9}"/>
              </a:ext>
            </a:extLst>
          </p:cNvPr>
          <p:cNvCxnSpPr>
            <a:cxnSpLocks/>
          </p:cNvCxnSpPr>
          <p:nvPr/>
        </p:nvCxnSpPr>
        <p:spPr>
          <a:xfrm flipH="1" flipV="1">
            <a:off x="3473703" y="2802827"/>
            <a:ext cx="1452802" cy="8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72583B-9A11-93FA-006F-183674D2EF13}"/>
              </a:ext>
            </a:extLst>
          </p:cNvPr>
          <p:cNvCxnSpPr>
            <a:cxnSpLocks/>
          </p:cNvCxnSpPr>
          <p:nvPr/>
        </p:nvCxnSpPr>
        <p:spPr>
          <a:xfrm>
            <a:off x="3473703" y="3097338"/>
            <a:ext cx="1452802" cy="8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Badge 4 outline">
            <a:extLst>
              <a:ext uri="{FF2B5EF4-FFF2-40B4-BE49-F238E27FC236}">
                <a16:creationId xmlns:a16="http://schemas.microsoft.com/office/drawing/2014/main" id="{EFB01308-3790-CB99-4FAD-2CA64E05D5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68435" y="3095367"/>
            <a:ext cx="426574" cy="42657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34BEBFC-E5B1-D50E-19D9-EF2B47A18BCC}"/>
              </a:ext>
            </a:extLst>
          </p:cNvPr>
          <p:cNvSpPr txBox="1"/>
          <p:nvPr/>
        </p:nvSpPr>
        <p:spPr>
          <a:xfrm>
            <a:off x="8763141" y="2274137"/>
            <a:ext cx="608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Texts</a:t>
            </a:r>
          </a:p>
        </p:txBody>
      </p:sp>
      <p:pic>
        <p:nvPicPr>
          <p:cNvPr id="3" name="Graphic 2" descr="List outline">
            <a:extLst>
              <a:ext uri="{FF2B5EF4-FFF2-40B4-BE49-F238E27FC236}">
                <a16:creationId xmlns:a16="http://schemas.microsoft.com/office/drawing/2014/main" id="{15AD230C-82AD-DE9E-6B50-E8E8278258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88000" y="1803613"/>
            <a:ext cx="558955" cy="55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7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HyunSuk Shin (MTC SEATTLE)</dc:creator>
  <cp:lastModifiedBy>HyunSuk Shin (MTC SEATTLE)</cp:lastModifiedBy>
  <cp:revision>3</cp:revision>
  <dcterms:created xsi:type="dcterms:W3CDTF">2023-08-30T17:07:53Z</dcterms:created>
  <dcterms:modified xsi:type="dcterms:W3CDTF">2023-08-30T19:57:46Z</dcterms:modified>
</cp:coreProperties>
</file>