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  <p:sldMasterId id="2147484069" r:id="rId5"/>
  </p:sldMasterIdLst>
  <p:notesMasterIdLst>
    <p:notesMasterId r:id="rId14"/>
  </p:notesMasterIdLst>
  <p:handoutMasterIdLst>
    <p:handoutMasterId r:id="rId15"/>
  </p:handoutMasterIdLst>
  <p:sldIdLst>
    <p:sldId id="2147470876" r:id="rId6"/>
    <p:sldId id="2147472397" r:id="rId7"/>
    <p:sldId id="2147472401" r:id="rId8"/>
    <p:sldId id="2147472402" r:id="rId9"/>
    <p:sldId id="2147472398" r:id="rId10"/>
    <p:sldId id="2147472399" r:id="rId11"/>
    <p:sldId id="2147472400" r:id="rId12"/>
    <p:sldId id="2147470948" r:id="rId13"/>
  </p:sldIdLst>
  <p:sldSz cx="12192000" cy="6858000"/>
  <p:notesSz cx="6858000" cy="9144000"/>
  <p:custDataLst>
    <p:tags r:id="rId16"/>
  </p:custDataLst>
  <p:defaultTextStyle>
    <a:defPPr>
      <a:defRPr lang="en-US"/>
    </a:defPPr>
    <a:lvl1pPr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08" indent="-200852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14" indent="-401707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423" indent="-602558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19" indent="-804302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1279772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1535726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1791681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2047634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AD7ED7-20BA-447F-8EB5-49C1BA74D5CC}">
          <p14:sldIdLst>
            <p14:sldId id="2147470876"/>
            <p14:sldId id="2147472397"/>
            <p14:sldId id="2147472401"/>
            <p14:sldId id="2147472402"/>
            <p14:sldId id="2147472398"/>
            <p14:sldId id="2147472399"/>
            <p14:sldId id="2147472400"/>
            <p14:sldId id="2147470948"/>
          </p14:sldIdLst>
        </p14:section>
        <p14:section name="Rough Notes" id="{4A96723C-D75C-4363-B0CC-4C787FD6C871}">
          <p14:sldIdLst/>
        </p14:section>
      </p14:sectionLst>
    </p:ext>
    <p:ext uri="{EFAFB233-063F-42B5-8137-9DF3F51BA10A}">
      <p15:sldGuideLst xmlns:p15="http://schemas.microsoft.com/office/powerpoint/2012/main">
        <p15:guide id="1" pos="5405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C02B0F-18B6-A1BA-3D11-C94701D9A598}" name="Mary Beth Kennedy" initials="MK" userId="S::mkenn@cae.com::68bd4555-574c-4743-80b3-f4d0605b48dd" providerId="AD"/>
  <p188:author id="{D6B93F27-DAAF-7636-048B-F1EE364D2696}" name="Wendy Stough" initials="WS" userId="S::stough@cae.com::516d0afc-ea59-4f3e-8456-8cc9577739fb" providerId="AD"/>
  <p188:author id="{0068EE2C-92D3-4DA4-8A4C-AA46438635BE}" name="Andrew Arnovitz" initials="AA" userId="S::andrewa@cae.com::16fb7044-88b0-4005-9034-e219091908a2" providerId="AD"/>
  <p188:author id="{1E104033-2659-D2D9-65EC-9E86B1178930}" name="Constance Drilhon" initials="CD" userId="S::cdrilhon@cae.com::7c039946-c06f-412e-97d4-20d2e1c70f66" providerId="AD"/>
  <p188:author id="{968BC23A-C135-5FED-A839-3F844301CDFA}" name="Aline Massouh" initials="AM" userId="S::massouh@cae.com::f6945719-1d17-47b0-bb52-8d9b15a53f0a" providerId="AD"/>
  <p188:author id="{F185FA65-3452-B5BB-1225-8CBD8E4E6644}" name="Janie Mercky" initials="JM" userId="S::jmercky@cae.com::9214bfdf-f995-4722-a55a-f665a75775b8" providerId="AD"/>
  <p188:author id="{4C5EB16B-6394-B54D-5E75-F7C1F3C6FB50}" name="Jennifer Wood" initials="JW" userId="S::jennifw@cae.com::60627efe-5448-4879-91fd-2bb1c3c6254e" providerId="AD"/>
  <p188:author id="{0C37076D-8DEE-115E-2C2E-0F63C9278A94}" name="Xavier Arbour" initials="XA" userId="S::xarbour@cae.com::b36a5711-b6d9-4f95-8fa7-3d07e146ae58" providerId="AD"/>
  <p188:author id="{E67FBF75-F16C-23B2-DD0D-383A4B0C0F01}" name="Lyanne Joubert" initials="LJ" userId="S::ljoubert@cae.com::98bde078-f6d9-4616-84a3-8e643b4a61ed" providerId="AD"/>
  <p188:author id="{6661E87B-5442-3FCE-6EF2-44644B918B91}" name="Roger Marszalek" initials="RM" userId="S::rmarszalek@cae.com::9ebe57dc-a393-42f2-8917-2f326a754908" providerId="AD"/>
  <p188:author id="{E335F07D-D365-1864-CE46-901AB54851FC}" name="Heidi Fedak" initials="HF" userId="S::hfedak@cae.com::6ce069f8-1b57-4f78-81d2-c472e7019cec" providerId="AD"/>
  <p188:author id="{7658B38B-F5C3-3A9E-8749-D35C21257B94}" name="Claudia Boies" initials="CB" userId="S::cboies@cae.com::de1ccae1-2cfa-46c4-b9ff-5f54deba4923" providerId="AD"/>
  <p188:author id="{E3BF74CD-BB59-4CD5-5BFD-8AA91528AE56}" name="Sarah Bibeau" initials="SB" userId="S::sbibe@cae.com::11372fc5-2d87-4450-96cd-1de9251b9a57" providerId="AD"/>
  <p188:author id="{5C9C70D2-0269-CF0D-0911-C77646BD2B30}" name="Wendy Stough" initials="WS" userId="S::Wendy.Stough@caemilusa.com::b9e02a02-9667-4ab0-9ec2-e623e0a89341" providerId="AD"/>
  <p188:author id="{F84C03DD-6985-FDB5-ECE9-460D1AC0DE53}" name="Kyle Davis" initials="KD" userId="S::kdavis@cae.com::1f35857d-1a84-4d92-beb3-c2bf657d4f6e" providerId="AD"/>
  <p188:author id="{18758FE8-B6CC-81E8-F9C9-D41B20F9E300}" name="Samantha Golinski" initials="SG" userId="S::sgolinski@cae.com::07b5c5f7-57de-4290-83bb-b32b67575e2d" providerId="AD"/>
  <p188:author id="{2DBE92F7-F8B7-D20D-2953-8D0D26B73B31}" name="Ryan Eldridge" initials="RE" userId="S::reldr@cae.com::08927472-968a-416b-88fa-7accee49b1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tha Golinski" initials="SG" lastIdx="40" clrIdx="0">
    <p:extLst>
      <p:ext uri="{19B8F6BF-5375-455C-9EA6-DF929625EA0E}">
        <p15:presenceInfo xmlns:p15="http://schemas.microsoft.com/office/powerpoint/2012/main" userId="S::sgolinski@cae.com::07b5c5f7-57de-4290-83bb-b32b67575e2d" providerId="AD"/>
      </p:ext>
    </p:extLst>
  </p:cmAuthor>
  <p:cmAuthor id="2" name="Aline Massouh" initials="AM" lastIdx="44" clrIdx="1">
    <p:extLst>
      <p:ext uri="{19B8F6BF-5375-455C-9EA6-DF929625EA0E}">
        <p15:presenceInfo xmlns:p15="http://schemas.microsoft.com/office/powerpoint/2012/main" userId="S::massouh@cae.com::f6945719-1d17-47b0-bb52-8d9b15a53f0a" providerId="AD"/>
      </p:ext>
    </p:extLst>
  </p:cmAuthor>
  <p:cmAuthor id="3" name="Sarah Bibeau" initials="SB" lastIdx="41" clrIdx="2">
    <p:extLst>
      <p:ext uri="{19B8F6BF-5375-455C-9EA6-DF929625EA0E}">
        <p15:presenceInfo xmlns:p15="http://schemas.microsoft.com/office/powerpoint/2012/main" userId="S::sbibe@cae.com::11372fc5-2d87-4450-96cd-1de9251b9a57" providerId="AD"/>
      </p:ext>
    </p:extLst>
  </p:cmAuthor>
  <p:cmAuthor id="4" name="Annalisa Harris" initials="AH" lastIdx="4" clrIdx="3">
    <p:extLst>
      <p:ext uri="{19B8F6BF-5375-455C-9EA6-DF929625EA0E}">
        <p15:presenceInfo xmlns:p15="http://schemas.microsoft.com/office/powerpoint/2012/main" userId="S::anhar@cae.com::889352be-a83b-42ad-93cc-76d05f9fddd7" providerId="AD"/>
      </p:ext>
    </p:extLst>
  </p:cmAuthor>
  <p:cmAuthor id="5" name="Wendy Stough" initials="WS" lastIdx="2" clrIdx="4">
    <p:extLst>
      <p:ext uri="{19B8F6BF-5375-455C-9EA6-DF929625EA0E}">
        <p15:presenceInfo xmlns:p15="http://schemas.microsoft.com/office/powerpoint/2012/main" userId="S::stough@cae.com::516d0afc-ea59-4f3e-8456-8cc9577739fb" providerId="AD"/>
      </p:ext>
    </p:extLst>
  </p:cmAuthor>
  <p:cmAuthor id="6" name="Constance Drilhon" initials="CD" lastIdx="3" clrIdx="5">
    <p:extLst>
      <p:ext uri="{19B8F6BF-5375-455C-9EA6-DF929625EA0E}">
        <p15:presenceInfo xmlns:p15="http://schemas.microsoft.com/office/powerpoint/2012/main" userId="S::cdrilhon@cae.com::7c039946-c06f-412e-97d4-20d2e1c70f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9F2"/>
    <a:srgbClr val="1D4BB6"/>
    <a:srgbClr val="FFFFFF"/>
    <a:srgbClr val="00B050"/>
    <a:srgbClr val="E3E3E3"/>
    <a:srgbClr val="06103D"/>
    <a:srgbClr val="FAFAFA"/>
    <a:srgbClr val="D9D9D9"/>
    <a:srgbClr val="F3F3F3"/>
    <a:srgbClr val="7F8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>
        <p:guide pos="540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3E728-FF3F-47D0-95DE-B2C4065CF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869160" cy="458788"/>
          </a:xfrm>
          <a:prstGeom prst="rect">
            <a:avLst/>
          </a:prstGeom>
        </p:spPr>
        <p:txBody>
          <a:bodyPr vert="horz" lIns="144000" tIns="144000" rIns="144000" bIns="144000" rtlCol="0" anchor="t"/>
          <a:lstStyle>
            <a:lvl1pPr algn="l">
              <a:defRPr sz="1200"/>
            </a:lvl1pPr>
          </a:lstStyle>
          <a:p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CC9FE-CDEF-4228-80B2-120082C1C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9239" y="0"/>
            <a:ext cx="1267173" cy="458788"/>
          </a:xfrm>
          <a:prstGeom prst="rect">
            <a:avLst/>
          </a:prstGeom>
        </p:spPr>
        <p:txBody>
          <a:bodyPr vert="horz" lIns="144000" tIns="144000" rIns="144000" bIns="144000" rtlCol="0" anchor="t"/>
          <a:lstStyle>
            <a:lvl1pPr algn="r">
              <a:defRPr sz="1200"/>
            </a:lvl1pPr>
          </a:lstStyle>
          <a:p>
            <a:fld id="{65784025-F79D-4849-B13B-BFBE9BA48635}" type="datetimeFigureOut">
              <a:rPr lang="en-CA" smtClean="0">
                <a:solidFill>
                  <a:schemeClr val="tx2"/>
                </a:solidFill>
                <a:latin typeface="Red Hat Display" panose="02010303040201060303" pitchFamily="2" charset="0"/>
              </a:rPr>
              <a:t>2025-04-16</a:t>
            </a:fld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C5142-A5B5-414A-A935-439ECD5930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486916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l">
              <a:defRPr sz="1200"/>
            </a:lvl1pPr>
          </a:lstStyle>
          <a:p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A9A4E-A69C-4CE9-B88B-1DA872B2E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9239" y="8685213"/>
            <a:ext cx="1267173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r">
              <a:defRPr sz="1200"/>
            </a:lvl1pPr>
          </a:lstStyle>
          <a:p>
            <a:fld id="{40B11401-9CD5-4FFC-B428-D493AAFECA1D}" type="slidenum">
              <a:rPr lang="en-CA" smtClean="0">
                <a:solidFill>
                  <a:schemeClr val="tx2"/>
                </a:solidFill>
                <a:latin typeface="Red Hat Display" panose="02010303040201060303" pitchFamily="2" charset="0"/>
              </a:rPr>
              <a:t>‹#›</a:t>
            </a:fld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6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144000" tIns="144000" rIns="144000" bIns="144000" rtlCol="0"/>
          <a:lstStyle>
            <a:lvl1pPr algn="l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144000" tIns="144000" rIns="144000" bIns="144000" rtlCol="0"/>
          <a:lstStyle>
            <a:lvl1pPr algn="r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fld id="{862401FA-03E4-417E-850D-BECBAC0BE149}" type="datetimeFigureOut">
              <a:rPr lang="en-CA" smtClean="0"/>
              <a:pPr/>
              <a:t>2025-04-16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8680" y="971600"/>
            <a:ext cx="5760640" cy="324036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8680" y="4427934"/>
            <a:ext cx="5760640" cy="37444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noProof="0"/>
              <a:t>Cliquez pour ajouter des notes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 err="1"/>
              <a:t>Cinquème</a:t>
            </a:r>
            <a:r>
              <a:rPr lang="fr-CA" noProof="0"/>
              <a:t>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l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r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fld id="{527AB645-225A-4E0C-832E-9FE495AA9F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4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800"/>
      </a:spcBef>
      <a:buFont typeface="Arial" panose="020B0604020202020204" pitchFamily="34" charset="0"/>
      <a:buChar char="​"/>
      <a:defRPr sz="14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1pPr>
    <a:lvl2pPr marL="234000" indent="-216000" algn="l" defTabSz="914400" rtl="0" eaLnBrk="1" latinLnBrk="0" hangingPunct="1">
      <a:spcBef>
        <a:spcPts val="400"/>
      </a:spcBef>
      <a:buClr>
        <a:schemeClr val="tx2"/>
      </a:buClr>
      <a:buFont typeface="Wingdings" panose="05000000000000000000" pitchFamily="2" charset="2"/>
      <a:buChar char="§"/>
      <a:defRPr sz="12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2pPr>
    <a:lvl3pPr marL="428400" indent="-180000" algn="l" defTabSz="914400" rtl="0" eaLnBrk="1" latinLnBrk="0" hangingPunct="1">
      <a:spcBef>
        <a:spcPts val="200"/>
      </a:spcBef>
      <a:buClr>
        <a:schemeClr val="accent3"/>
      </a:buClr>
      <a:buFont typeface="Wingdings" panose="05000000000000000000" pitchFamily="2" charset="2"/>
      <a:buChar char="§"/>
      <a:defRPr sz="11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3pPr>
    <a:lvl4pPr marL="583200" indent="-144000" algn="l" defTabSz="914400" rtl="0" eaLnBrk="1" latinLnBrk="0" hangingPunct="1">
      <a:spcBef>
        <a:spcPts val="100"/>
      </a:spcBef>
      <a:buClr>
        <a:schemeClr val="accent3"/>
      </a:buClr>
      <a:buFont typeface="Wingdings" panose="05000000000000000000" pitchFamily="2" charset="2"/>
      <a:buChar char="§"/>
      <a:defRPr sz="10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4pPr>
    <a:lvl5pPr marL="234000" indent="-234000" algn="l" defTabSz="914400" rtl="0" eaLnBrk="1" latinLnBrk="0" hangingPunct="1">
      <a:buFont typeface="+mj-lt"/>
      <a:buAutoNum type="arabicPeriod"/>
      <a:defRPr sz="12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9715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noProof="0">
                <a:latin typeface="+mn-lt"/>
              </a:rPr>
              <a:t>Welcome to CAE!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B645-225A-4E0C-832E-9FE495AA9F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2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9715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B645-225A-4E0C-832E-9FE495AA9FC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93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H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5D5A5-820A-B44F-8145-281BEDFB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84" y="1929226"/>
            <a:ext cx="6332760" cy="28679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B5DDA-A6EF-A373-1863-37FDEBFCE3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072" y="404664"/>
            <a:ext cx="7658383" cy="8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10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1FCBC-A445-9DD3-9CA0-2DBDC18F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4F727-2ABD-1B3B-AA44-DB0C8BA1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43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7E0B-9508-648A-BDFA-FB743597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6BE1-FEAF-F46D-7BD1-B99FB032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A36E-90C3-9F2F-F913-60E9933B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B696-100C-6204-73C4-47E7AC6F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3EA2-1FA4-1976-0B6E-5FC026CC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447AC-98A3-957C-B222-D38432B4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570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85DA-7408-8724-02A3-42C3556E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611B-92EC-7AD8-E9E7-7D838CF00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F87E-14E9-E6FE-09D2-DD4C31F2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3D4E9-2808-4C3F-0386-59A446A1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A68B-F608-1B95-C937-806F2292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DB2E0-0AC3-BA45-C088-9D7F873D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52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0DD6-ED25-8ECA-92CF-E4D0D75B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0A86-DC8D-869E-6C79-25A01E11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82B5-E63B-70A9-CDCE-57E44A0D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D9AA-E5CC-067C-C206-6B547DDD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B71E-7FE4-3910-695D-38CCF8FE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23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DD116-2052-C881-F445-CBB917EBA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ABBE-937D-A6AE-4FFC-399430E5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33A9-18FA-46F1-433E-BF3BE82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0D24-DA10-51C1-6B44-AAED4CDF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8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3E4E3-EA9B-4FF8-B6C4-2516ED16E94E}" type="slidenum">
              <a:rPr lang="fr-CA" smtClean="0"/>
              <a:t>‹#›</a:t>
            </a:fld>
            <a:endParaRPr lang="fr-CA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8438D0E-53A7-4602-B060-5EB840E30748}"/>
              </a:ext>
            </a:extLst>
          </p:cNvPr>
          <p:cNvCxnSpPr/>
          <p:nvPr/>
        </p:nvCxnSpPr>
        <p:spPr>
          <a:xfrm flipV="1">
            <a:off x="551384" y="-315416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09FFEBF-15C5-4A74-8443-3D9F69DF5BA6}"/>
              </a:ext>
            </a:extLst>
          </p:cNvPr>
          <p:cNvCxnSpPr/>
          <p:nvPr/>
        </p:nvCxnSpPr>
        <p:spPr>
          <a:xfrm flipV="1">
            <a:off x="11640616" y="-315416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63FEA88-6238-4326-ADAA-5D5995C58B00}"/>
              </a:ext>
            </a:extLst>
          </p:cNvPr>
          <p:cNvCxnSpPr/>
          <p:nvPr userDrawn="1"/>
        </p:nvCxnSpPr>
        <p:spPr>
          <a:xfrm flipV="1">
            <a:off x="551384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0827F4-BBBC-4AC8-82BB-F80122849490}"/>
              </a:ext>
            </a:extLst>
          </p:cNvPr>
          <p:cNvCxnSpPr/>
          <p:nvPr/>
        </p:nvCxnSpPr>
        <p:spPr>
          <a:xfrm flipV="1">
            <a:off x="11640616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F82C03B-9388-45AF-B32A-14369CBD1092}"/>
              </a:ext>
            </a:extLst>
          </p:cNvPr>
          <p:cNvCxnSpPr/>
          <p:nvPr/>
        </p:nvCxnSpPr>
        <p:spPr>
          <a:xfrm>
            <a:off x="-312712" y="1412776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FC4DB00-D96A-4DF3-8277-90A16AF398FE}"/>
              </a:ext>
            </a:extLst>
          </p:cNvPr>
          <p:cNvCxnSpPr/>
          <p:nvPr/>
        </p:nvCxnSpPr>
        <p:spPr>
          <a:xfrm>
            <a:off x="12288688" y="1412776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BCEB62-8960-4982-8E37-7F8C41E3020D}"/>
              </a:ext>
            </a:extLst>
          </p:cNvPr>
          <p:cNvCxnSpPr/>
          <p:nvPr/>
        </p:nvCxnSpPr>
        <p:spPr>
          <a:xfrm>
            <a:off x="-312712" y="630922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380230A-3186-4194-B30B-500F725DBC56}"/>
              </a:ext>
            </a:extLst>
          </p:cNvPr>
          <p:cNvCxnSpPr/>
          <p:nvPr/>
        </p:nvCxnSpPr>
        <p:spPr>
          <a:xfrm>
            <a:off x="12288688" y="630922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3281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4" y="1129932"/>
            <a:ext cx="10086975" cy="778381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72358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144716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217075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9BD5-9F0B-6B4D-9022-97B835D9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F2535-BEB3-26B7-4C3E-F2373468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A71-8C1C-6386-4E19-ABB95B0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6A9C-C457-1C04-9BA0-23451CDC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530" y="6347991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3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C0CD-62C1-E37D-BEE9-36E6930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90F2-B8AB-B494-0052-6F4086BE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58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D94B-D298-1553-3C1C-F06DDE3C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B353-2DD6-1159-F66E-011E4577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A2FC-0713-D70E-1828-2001F7E8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10E5-CF92-1334-2F4D-8BF28353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90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8CF6-F428-FBC5-01A5-9F18569E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7C50-3BBA-E137-5B8F-4CB14D3B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732A8-105A-FAF3-0E19-D21F6470B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688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5616-B9BC-4C92-0460-CE9BB983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2F45-9DD6-3DEF-A99C-321F3CF4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8F63-0F60-B3CE-37D3-4A600A0C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F882B-CAF4-763A-D388-BFF19C971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38CC7-EE62-C44D-7C70-8748B3ADF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B4E1D-3CED-B2AF-759F-D67A2AD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5AACD-1E1B-4EE6-8883-A09231B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35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76E1-A0AD-D6A9-D307-3775BC4C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1F160-5C16-1AE2-CBA8-D96792FD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0E6DC-C756-B6DD-A2E0-92B451DF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8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3563" y="1035051"/>
            <a:ext cx="11089754" cy="8286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CA" noProof="0"/>
              <a:t>Cliquez pour ajouter une machette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63563" y="1881188"/>
            <a:ext cx="11077576" cy="45565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:p15="http://schemas.microsoft.com/office/powerpoint/2012/main" xmlns:p14="http://schemas.microsoft.com/office/powerpoint/2010/main" xmlns:asvg="http://schemas.microsoft.com/office/drawing/2016/SVG/main" xmlns:a16="http://schemas.microsoft.com/office/drawing/2014/main" xmlns:a14="http://schemas.microsoft.com/office/drawing/2010/main" xmlns="" val="1"/>
            </a:ex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:asvg="http://schemas.microsoft.com/office/drawing/2016/SVG/main" xmlns:a16="http://schemas.microsoft.com/office/drawing/2014/main" xmlns:ma14="http://schemas.microsoft.com/office/mac/drawingml/2011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:asvg="http://schemas.microsoft.com/office/drawing/2016/SVG/main" xmlns:a16="http://schemas.microsoft.com/office/drawing/2014/main" xmlns:ma14="http://schemas.microsoft.com/office/mac/drawingml/2011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dirty="0"/>
              <a:t>Cliquez pour modifier le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  <a:p>
            <a:pPr lvl="5"/>
            <a:r>
              <a:rPr lang="fr-CA" noProof="0" dirty="0"/>
              <a:t>Sixième niveau</a:t>
            </a:r>
          </a:p>
          <a:p>
            <a:pPr lvl="6"/>
            <a:r>
              <a:rPr lang="fr-CA" noProof="0" dirty="0"/>
              <a:t>Septième niveau pour titre de paragraphe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87" y="6517862"/>
            <a:ext cx="5040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342901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13E4E3-EA9B-4FF8-B6C4-2516ED16E94E}" type="slidenum">
              <a:rPr lang="fr-CA" smtClean="0"/>
              <a:pPr/>
              <a:t>‹#›</a:t>
            </a:fld>
            <a:endParaRPr lang="fr-CA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FCBB0A4-34BF-4F15-8383-65A93B5F10EF}"/>
              </a:ext>
            </a:extLst>
          </p:cNvPr>
          <p:cNvCxnSpPr/>
          <p:nvPr userDrawn="1"/>
        </p:nvCxnSpPr>
        <p:spPr>
          <a:xfrm flipV="1">
            <a:off x="563563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8A06FE9-917C-48F3-878A-E6DFD3A44D90}"/>
              </a:ext>
            </a:extLst>
          </p:cNvPr>
          <p:cNvCxnSpPr/>
          <p:nvPr userDrawn="1"/>
        </p:nvCxnSpPr>
        <p:spPr>
          <a:xfrm flipV="1">
            <a:off x="11625263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65F5152-33FE-4563-9ABC-9042E366D428}"/>
              </a:ext>
            </a:extLst>
          </p:cNvPr>
          <p:cNvCxnSpPr>
            <a:cxnSpLocks/>
          </p:cNvCxnSpPr>
          <p:nvPr userDrawn="1"/>
        </p:nvCxnSpPr>
        <p:spPr>
          <a:xfrm>
            <a:off x="-315300" y="101715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63B879-E6E3-4ACE-A15D-F64560162815}"/>
              </a:ext>
            </a:extLst>
          </p:cNvPr>
          <p:cNvCxnSpPr>
            <a:cxnSpLocks/>
          </p:cNvCxnSpPr>
          <p:nvPr userDrawn="1"/>
        </p:nvCxnSpPr>
        <p:spPr>
          <a:xfrm>
            <a:off x="12291276" y="1025674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DA1220E-448F-44B2-866F-92ECB3A717EB}"/>
              </a:ext>
            </a:extLst>
          </p:cNvPr>
          <p:cNvCxnSpPr/>
          <p:nvPr userDrawn="1"/>
        </p:nvCxnSpPr>
        <p:spPr>
          <a:xfrm>
            <a:off x="-315300" y="628655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0A997D2-1B0A-477D-9B2E-D2C7CF49A7A9}"/>
              </a:ext>
            </a:extLst>
          </p:cNvPr>
          <p:cNvCxnSpPr/>
          <p:nvPr userDrawn="1"/>
        </p:nvCxnSpPr>
        <p:spPr>
          <a:xfrm>
            <a:off x="12291276" y="62865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B470E4-0712-3F41-8087-979FE2C02DC8}"/>
              </a:ext>
            </a:extLst>
          </p:cNvPr>
          <p:cNvSpPr txBox="1"/>
          <p:nvPr userDrawn="1"/>
        </p:nvSpPr>
        <p:spPr>
          <a:xfrm>
            <a:off x="14073809" y="276970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800" err="1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D7D249-E033-4244-85A9-83887FF0F08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70560" y="6438138"/>
            <a:ext cx="672000" cy="252000"/>
          </a:xfrm>
          <a:prstGeom prst="rect">
            <a:avLst/>
          </a:prstGeom>
        </p:spPr>
      </p:pic>
      <p:cxnSp>
        <p:nvCxnSpPr>
          <p:cNvPr id="30" name="Connecteur droit 11">
            <a:extLst>
              <a:ext uri="{FF2B5EF4-FFF2-40B4-BE49-F238E27FC236}">
                <a16:creationId xmlns:a16="http://schemas.microsoft.com/office/drawing/2014/main" id="{ABA5DEBF-FB63-354E-8AB1-6815A278F4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63563" y="-315300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12">
            <a:extLst>
              <a:ext uri="{FF2B5EF4-FFF2-40B4-BE49-F238E27FC236}">
                <a16:creationId xmlns:a16="http://schemas.microsoft.com/office/drawing/2014/main" id="{AC002767-9C39-1947-AA2F-E4D10AADEE1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5263" y="-315300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5">
            <a:extLst>
              <a:ext uri="{FF2B5EF4-FFF2-40B4-BE49-F238E27FC236}">
                <a16:creationId xmlns:a16="http://schemas.microsoft.com/office/drawing/2014/main" id="{6F0D71C7-E788-D154-143E-0CD1C7D4AF9E}"/>
              </a:ext>
            </a:extLst>
          </p:cNvPr>
          <p:cNvCxnSpPr>
            <a:cxnSpLocks/>
          </p:cNvCxnSpPr>
          <p:nvPr userDrawn="1"/>
        </p:nvCxnSpPr>
        <p:spPr>
          <a:xfrm>
            <a:off x="-315300" y="5842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18">
            <a:extLst>
              <a:ext uri="{FF2B5EF4-FFF2-40B4-BE49-F238E27FC236}">
                <a16:creationId xmlns:a16="http://schemas.microsoft.com/office/drawing/2014/main" id="{9769CFF4-1AC7-1339-2F34-B2C59B56B494}"/>
              </a:ext>
            </a:extLst>
          </p:cNvPr>
          <p:cNvCxnSpPr>
            <a:cxnSpLocks/>
          </p:cNvCxnSpPr>
          <p:nvPr userDrawn="1"/>
        </p:nvCxnSpPr>
        <p:spPr>
          <a:xfrm>
            <a:off x="12291276" y="5842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6E28FB-4E92-3B69-259B-3F96B74D3A53}"/>
              </a:ext>
            </a:extLst>
          </p:cNvPr>
          <p:cNvSpPr txBox="1">
            <a:spLocks/>
          </p:cNvSpPr>
          <p:nvPr userDrawn="1"/>
        </p:nvSpPr>
        <p:spPr>
          <a:xfrm>
            <a:off x="4058816" y="6517862"/>
            <a:ext cx="3582955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342901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6808" indent="-200852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614" indent="-401707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423" indent="-602558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19" indent="-804302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79772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35726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1681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7634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0" noProof="0" dirty="0"/>
              <a:t>C2SIM Extension for Unpiloted Vehicles </a:t>
            </a:r>
            <a:r>
              <a:rPr lang="fr-CA" b="0" dirty="0"/>
              <a:t> 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0212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798" r:id="rId2"/>
    <p:sldLayoutId id="2147484056" r:id="rId3"/>
  </p:sldLayoutIdLst>
  <p:transition spd="med">
    <p:fade/>
  </p:transition>
  <p:hf hdr="0" ftr="0" dt="0"/>
  <p:txStyles>
    <p:titleStyle>
      <a:lvl1pPr algn="l" defTabSz="612019" rtl="0" eaLnBrk="1" fontAlgn="base" hangingPunct="1">
        <a:lnSpc>
          <a:spcPct val="89000"/>
        </a:lnSpc>
        <a:spcBef>
          <a:spcPts val="0"/>
        </a:spcBef>
        <a:spcAft>
          <a:spcPts val="0"/>
        </a:spcAft>
        <a:defRPr lang="en-US" sz="3200" b="0" kern="1200" cap="none" baseline="0" dirty="0" smtClean="0">
          <a:solidFill>
            <a:schemeClr val="tx2"/>
          </a:solidFill>
          <a:latin typeface="+mj-lt"/>
          <a:ea typeface="+mn-ea"/>
          <a:cs typeface="+mn-cs"/>
        </a:defRPr>
      </a:lvl1pPr>
      <a:lvl2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2pPr>
      <a:lvl3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3pPr>
      <a:lvl4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4pPr>
      <a:lvl5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5pPr>
      <a:lvl6pPr marL="192846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6pPr>
      <a:lvl7pPr marL="385691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7pPr>
      <a:lvl8pPr marL="578537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8pPr>
      <a:lvl9pPr marL="771383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9pPr>
    </p:titleStyle>
    <p:bodyStyle>
      <a:lvl1pPr marL="0" indent="0" algn="l" defTabSz="612019" rtl="0" eaLnBrk="1" fontAlgn="base" hangingPunct="1">
        <a:spcBef>
          <a:spcPts val="1400"/>
        </a:spcBef>
        <a:spcAft>
          <a:spcPts val="0"/>
        </a:spcAft>
        <a:buClrTx/>
        <a:buFont typeface="Arial" panose="020B0604020202020204" pitchFamily="34" charset="0"/>
        <a:buChar char="​"/>
        <a:defRPr lang="en-US" sz="2200" b="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34000" indent="-216000" algn="l" defTabSz="612019" rtl="0" eaLnBrk="1" fontAlgn="base" hangingPunct="1">
        <a:spcBef>
          <a:spcPts val="8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28400" indent="-180000" algn="l" defTabSz="612019" rtl="0" eaLnBrk="1" fontAlgn="base" hangingPunct="1">
        <a:spcBef>
          <a:spcPts val="400"/>
        </a:spcBef>
        <a:spcAft>
          <a:spcPts val="0"/>
        </a:spcAft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83200" indent="-144000" algn="l" defTabSz="612019" rtl="0" eaLnBrk="1" fontAlgn="base" hangingPunct="1">
        <a:spcBef>
          <a:spcPts val="200"/>
        </a:spcBef>
        <a:spcAft>
          <a:spcPts val="0"/>
        </a:spcAft>
        <a:buClr>
          <a:schemeClr val="accent3"/>
        </a:buClr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414000" indent="-414000" algn="l" defTabSz="612019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720000" indent="-288000" algn="l" defTabSz="612212" rtl="0" eaLnBrk="1" latinLnBrk="0" hangingPunct="1">
        <a:spcBef>
          <a:spcPts val="400"/>
        </a:spcBef>
        <a:buClr>
          <a:schemeClr val="tx2"/>
        </a:buClr>
        <a:buFont typeface="+mj-lt"/>
        <a:buAutoNum type="alphaLcPeriod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12212" rtl="0" eaLnBrk="1" latinLnBrk="0" hangingPunct="1">
        <a:spcBef>
          <a:spcPts val="1400"/>
        </a:spcBef>
        <a:buFont typeface="Arial" panose="020B0604020202020204" pitchFamily="34" charset="0"/>
        <a:buChar char="​"/>
        <a:defRPr sz="2200" b="1" kern="1200">
          <a:solidFill>
            <a:schemeClr val="accent2"/>
          </a:solidFill>
          <a:latin typeface="+mn-lt"/>
          <a:ea typeface="+mn-ea"/>
          <a:cs typeface="+mn-cs"/>
        </a:defRPr>
      </a:lvl7pPr>
      <a:lvl8pPr marL="2295794" indent="-153053" algn="l" defTabSz="612212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01901" indent="-153053" algn="l" defTabSz="612212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6107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2212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8318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424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0531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6637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2742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848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95">
          <p15:clr>
            <a:srgbClr val="F26B43"/>
          </p15:clr>
        </p15:guide>
        <p15:guide id="4" orient="horz" pos="3952">
          <p15:clr>
            <a:srgbClr val="F26B43"/>
          </p15:clr>
        </p15:guide>
        <p15:guide id="5" pos="347">
          <p15:clr>
            <a:srgbClr val="F26B43"/>
          </p15:clr>
        </p15:guide>
        <p15:guide id="6" pos="7333">
          <p15:clr>
            <a:srgbClr val="F26B43"/>
          </p15:clr>
        </p15:guide>
        <p15:guide id="7" orient="horz" pos="640">
          <p15:clr>
            <a:srgbClr val="F26B43"/>
          </p15:clr>
        </p15:guide>
        <p15:guide id="8" pos="6902">
          <p15:clr>
            <a:srgbClr val="F26B43"/>
          </p15:clr>
        </p15:guide>
        <p15:guide id="9" pos="6040">
          <p15:clr>
            <a:srgbClr val="F26B43"/>
          </p15:clr>
        </p15:guide>
        <p15:guide id="10" pos="6471">
          <p15:clr>
            <a:srgbClr val="F26B43"/>
          </p15:clr>
        </p15:guide>
        <p15:guide id="11" pos="5609">
          <p15:clr>
            <a:srgbClr val="F26B43"/>
          </p15:clr>
        </p15:guide>
        <p15:guide id="12" pos="5178">
          <p15:clr>
            <a:srgbClr val="F26B43"/>
          </p15:clr>
        </p15:guide>
        <p15:guide id="13" pos="4747">
          <p15:clr>
            <a:srgbClr val="F26B43"/>
          </p15:clr>
        </p15:guide>
        <p15:guide id="14" pos="3885">
          <p15:clr>
            <a:srgbClr val="F26B43"/>
          </p15:clr>
        </p15:guide>
        <p15:guide id="15" pos="4316">
          <p15:clr>
            <a:srgbClr val="F26B43"/>
          </p15:clr>
        </p15:guide>
        <p15:guide id="16" pos="3364">
          <p15:clr>
            <a:srgbClr val="F26B43"/>
          </p15:clr>
        </p15:guide>
        <p15:guide id="17" pos="2933">
          <p15:clr>
            <a:srgbClr val="F26B43"/>
          </p15:clr>
        </p15:guide>
        <p15:guide id="18" pos="2502">
          <p15:clr>
            <a:srgbClr val="F26B43"/>
          </p15:clr>
        </p15:guide>
        <p15:guide id="19" pos="2071">
          <p15:clr>
            <a:srgbClr val="F26B43"/>
          </p15:clr>
        </p15:guide>
        <p15:guide id="20" pos="1640">
          <p15:clr>
            <a:srgbClr val="F26B43"/>
          </p15:clr>
        </p15:guide>
        <p15:guide id="21" pos="1209">
          <p15:clr>
            <a:srgbClr val="F26B43"/>
          </p15:clr>
        </p15:guide>
        <p15:guide id="22" pos="778">
          <p15:clr>
            <a:srgbClr val="F26B43"/>
          </p15:clr>
        </p15:guide>
        <p15:guide id="23" orient="horz" pos="368">
          <p15:clr>
            <a:srgbClr val="F26B43"/>
          </p15:clr>
        </p15:guide>
        <p15:guide id="24" orient="horz" pos="913">
          <p15:clr>
            <a:srgbClr val="F26B43"/>
          </p15:clr>
        </p15:guide>
        <p15:guide id="25" orient="horz" pos="1185">
          <p15:clr>
            <a:srgbClr val="F26B43"/>
          </p15:clr>
        </p15:guide>
        <p15:guide id="26" orient="horz" pos="1457">
          <p15:clr>
            <a:srgbClr val="F26B43"/>
          </p15:clr>
        </p15:guide>
        <p15:guide id="27" orient="horz" pos="1729">
          <p15:clr>
            <a:srgbClr val="F26B43"/>
          </p15:clr>
        </p15:guide>
        <p15:guide id="28" orient="horz" pos="2001">
          <p15:clr>
            <a:srgbClr val="F26B43"/>
          </p15:clr>
        </p15:guide>
        <p15:guide id="29" orient="horz" pos="2319">
          <p15:clr>
            <a:srgbClr val="F26B43"/>
          </p15:clr>
        </p15:guide>
        <p15:guide id="30" orient="horz" pos="2863">
          <p15:clr>
            <a:srgbClr val="F26B43"/>
          </p15:clr>
        </p15:guide>
        <p15:guide id="31" orient="horz" pos="3135">
          <p15:clr>
            <a:srgbClr val="F26B43"/>
          </p15:clr>
        </p15:guide>
        <p15:guide id="32" orient="horz" pos="3407">
          <p15:clr>
            <a:srgbClr val="F26B43"/>
          </p15:clr>
        </p15:guide>
        <p15:guide id="33" orient="horz" pos="3680">
          <p15:clr>
            <a:srgbClr val="F26B43"/>
          </p15:clr>
        </p15:guide>
        <p15:guide id="35" orient="horz" pos="2591">
          <p15:clr>
            <a:srgbClr val="F26B43"/>
          </p15:clr>
        </p15:guide>
        <p15:guide id="36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DC71E-A752-61DD-4996-3C8B63F2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B491-69B4-5A7C-4AB1-1614DD08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010EC-696D-D545-4866-5A318B97C35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42568" y="6412912"/>
            <a:ext cx="672000" cy="25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2E02F-17C1-5808-9236-66DD1393EA0D}"/>
              </a:ext>
            </a:extLst>
          </p:cNvPr>
          <p:cNvSpPr txBox="1"/>
          <p:nvPr userDrawn="1"/>
        </p:nvSpPr>
        <p:spPr>
          <a:xfrm>
            <a:off x="4263887" y="6354246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C2SIM UXV Extension – Use Cases</a:t>
            </a:r>
            <a:endParaRPr lang="en-CA" sz="1600" b="0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E3DB0-88DA-15AC-46A1-D0477EDBE912}"/>
              </a:ext>
            </a:extLst>
          </p:cNvPr>
          <p:cNvSpPr txBox="1"/>
          <p:nvPr userDrawn="1"/>
        </p:nvSpPr>
        <p:spPr>
          <a:xfrm>
            <a:off x="838200" y="6323598"/>
            <a:ext cx="88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6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3A35E5-31F2-402C-8CA1-4B5E4AF19C5A}" type="slidenum">
              <a:rPr lang="en-CA" sz="1600" smtClean="0"/>
              <a:pPr marL="0" marR="0" lvl="0" indent="0" algn="l" defTabSz="9136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9401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ed Hat Display Light" panose="02010303040201060303" pitchFamily="2" charset="0"/>
          <a:ea typeface="Red Hat Display Light" panose="02010303040201060303" pitchFamily="2" charset="0"/>
          <a:cs typeface="Red Hat Display Light" panose="02010303040201060303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80D755-0639-D1CE-8B23-3D420E392C12}"/>
              </a:ext>
            </a:extLst>
          </p:cNvPr>
          <p:cNvGrpSpPr/>
          <p:nvPr/>
        </p:nvGrpSpPr>
        <p:grpSpPr>
          <a:xfrm>
            <a:off x="609097" y="1663311"/>
            <a:ext cx="8469671" cy="3644428"/>
            <a:chOff x="790468" y="544276"/>
            <a:chExt cx="8469671" cy="36444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749BA1-5E89-057E-BEBC-2AA865BFD04F}"/>
                </a:ext>
              </a:extLst>
            </p:cNvPr>
            <p:cNvSpPr txBox="1"/>
            <p:nvPr/>
          </p:nvSpPr>
          <p:spPr>
            <a:xfrm>
              <a:off x="790468" y="3543143"/>
              <a:ext cx="4068762" cy="6455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ea typeface="Montserrat Medium" charset="0"/>
                  <a:cs typeface="Montserrat Medium" charset="0"/>
                </a:rPr>
                <a:t>Presentation to the C2SIM ASX Group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ea typeface="Montserrat Medium" charset="0"/>
                  <a:cs typeface="Montserrat Medium" charset="0"/>
                </a:rPr>
                <a:t>Elizabeth Hosang, April 2025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3C8E09-94F3-EC16-B78D-0EC7330B352D}"/>
                </a:ext>
              </a:extLst>
            </p:cNvPr>
            <p:cNvSpPr txBox="1"/>
            <p:nvPr/>
          </p:nvSpPr>
          <p:spPr>
            <a:xfrm>
              <a:off x="860042" y="544276"/>
              <a:ext cx="8400097" cy="2019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b="1" dirty="0">
                  <a:solidFill>
                    <a:schemeClr val="bg1"/>
                  </a:solidFill>
                  <a:ea typeface="Bebas Neue" charset="0"/>
                  <a:cs typeface="Bebas Neue" charset="0"/>
                </a:rPr>
                <a:t>ASX Extension – Use Cases Mapping Exercise Status</a:t>
              </a:r>
            </a:p>
          </p:txBody>
        </p:sp>
      </p:grpSp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76E4E16-88AC-6A50-5A4F-C0764FA7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42" y="6273800"/>
            <a:ext cx="976261" cy="5669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917C6-569B-543B-D232-2D53314B63FB}"/>
              </a:ext>
            </a:extLst>
          </p:cNvPr>
          <p:cNvCxnSpPr>
            <a:cxnSpLocks/>
          </p:cNvCxnSpPr>
          <p:nvPr/>
        </p:nvCxnSpPr>
        <p:spPr>
          <a:xfrm>
            <a:off x="0" y="4452691"/>
            <a:ext cx="75358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2E20-0332-B47E-E6CE-BA36B1CA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C662-7174-773E-0B48-844D0179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presentations have been uploaded to the GitHub repository (including this one.)</a:t>
            </a:r>
          </a:p>
          <a:p>
            <a:r>
              <a:rPr lang="en-US" dirty="0"/>
              <a:t>Current work effort is updating ASX Use Case Mapping Exercise.docx.</a:t>
            </a:r>
          </a:p>
          <a:p>
            <a:r>
              <a:rPr lang="en-US" dirty="0"/>
              <a:t>Contributions to editing the document welcome.</a:t>
            </a:r>
          </a:p>
          <a:p>
            <a:r>
              <a:rPr lang="en-US" dirty="0"/>
              <a:t>See next slide.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68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9E06-F32F-F123-4497-221CDD2D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uploaded to 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19CB-7FB5-7357-2209-55491AFE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C2SIMArtifacts / Subgroups / ASX / Reference Materials:</a:t>
            </a:r>
          </a:p>
          <a:p>
            <a:pPr lvl="1"/>
            <a:r>
              <a:rPr lang="en-US" dirty="0"/>
              <a:t>117672-152 UXV National Security MAD CONOPS – White paper from CAE about using MAD sensors on Surface and Sub-surface </a:t>
            </a:r>
            <a:r>
              <a:rPr lang="en-US" dirty="0" err="1"/>
              <a:t>platorms</a:t>
            </a:r>
            <a:endParaRPr lang="en-US" dirty="0"/>
          </a:p>
          <a:p>
            <a:pPr lvl="1"/>
            <a:r>
              <a:rPr lang="en-US" dirty="0"/>
              <a:t>2020_SIW_Situational_Awareness_C2SIM For PDG – Paper and presentation proposing extensions to C2SIM </a:t>
            </a:r>
          </a:p>
          <a:p>
            <a:pPr lvl="1"/>
            <a:r>
              <a:rPr lang="en-US" dirty="0"/>
              <a:t>IEEE Robotics Standards Overview pdf and pptx – Overview presentation I gave last summer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00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AE02-1C2D-A009-5E99-B60C794B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Definition Exercises files in 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E73A-507A-B0C1-584A-B2A7BB4A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C2SIMArtifacts / Subgroups / ASX / Extension Definition Exercises </a:t>
            </a:r>
          </a:p>
          <a:p>
            <a:pPr lvl="1"/>
            <a:r>
              <a:rPr lang="en-US" dirty="0"/>
              <a:t>Status presentations</a:t>
            </a:r>
          </a:p>
          <a:p>
            <a:pPr lvl="1"/>
            <a:r>
              <a:rPr lang="en-US" dirty="0"/>
              <a:t>ASX Use Case Mapping Exercise.docx – Work in Progress  - capturing use cases and mapping them into current C2SIM standard to identify short-falls.</a:t>
            </a:r>
          </a:p>
          <a:p>
            <a:pPr lvl="2"/>
            <a:r>
              <a:rPr lang="en-US" dirty="0"/>
              <a:t>Could use some collaboration – </a:t>
            </a:r>
            <a:r>
              <a:rPr lang="en-US"/>
              <a:t>see following files.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242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F2FA-0F32-AA72-E621-8D8D1190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Structure of the Mapping document (1/2)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BA69-7661-ABCE-F8A8-42C137C9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 1 Use Case Descriptions</a:t>
            </a:r>
          </a:p>
          <a:p>
            <a:pPr lvl="1"/>
            <a:r>
              <a:rPr lang="en-US" dirty="0"/>
              <a:t>Lists 7 use cases</a:t>
            </a:r>
          </a:p>
          <a:p>
            <a:pPr lvl="1"/>
            <a:r>
              <a:rPr lang="en-US" dirty="0"/>
              <a:t>Each describes the mission, with informal descriptions.</a:t>
            </a:r>
          </a:p>
          <a:p>
            <a:r>
              <a:rPr lang="en-US" dirty="0"/>
              <a:t>Ch 2 Use Case Breakdowns</a:t>
            </a:r>
          </a:p>
          <a:p>
            <a:pPr lvl="1"/>
            <a:r>
              <a:rPr lang="en-US" dirty="0"/>
              <a:t>For each use case in Ch. 1, use tables to define:</a:t>
            </a:r>
          </a:p>
          <a:p>
            <a:pPr lvl="2"/>
            <a:r>
              <a:rPr lang="en-US" dirty="0"/>
              <a:t>Scenario Entities </a:t>
            </a:r>
          </a:p>
          <a:p>
            <a:pPr lvl="2"/>
            <a:r>
              <a:rPr lang="en-US" dirty="0"/>
              <a:t>Scenario Initialization Messages – list needed messages, then refer to actual message details in Ch. 3</a:t>
            </a:r>
          </a:p>
          <a:p>
            <a:pPr lvl="2"/>
            <a:r>
              <a:rPr lang="en-US" dirty="0"/>
              <a:t>Scenario Messages</a:t>
            </a:r>
          </a:p>
          <a:p>
            <a:pPr lvl="1"/>
            <a:r>
              <a:rPr lang="en-CA" dirty="0"/>
              <a:t>These tables provide identifiers for all entities, and list messages (Orders, Reports).</a:t>
            </a:r>
          </a:p>
          <a:p>
            <a:pPr lvl="1"/>
            <a:r>
              <a:rPr lang="en-CA" dirty="0"/>
              <a:t>Message details will </a:t>
            </a:r>
            <a:r>
              <a:rPr lang="en-CA"/>
              <a:t>be expanded </a:t>
            </a:r>
            <a:r>
              <a:rPr lang="en-CA" dirty="0"/>
              <a:t>on in Ch. 3</a:t>
            </a:r>
          </a:p>
        </p:txBody>
      </p:sp>
    </p:spTree>
    <p:extLst>
      <p:ext uri="{BB962C8B-B14F-4D97-AF65-F5344CB8AC3E}">
        <p14:creationId xmlns:p14="http://schemas.microsoft.com/office/powerpoint/2010/main" val="38683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E377-4F91-CBEB-99A3-2B6B5AD6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Structure of the Mapping document (2/2)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7DCE-508C-F012-040A-B6001B69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 3 Message Details</a:t>
            </a:r>
          </a:p>
          <a:p>
            <a:pPr lvl="1"/>
            <a:r>
              <a:rPr lang="en-US" dirty="0"/>
              <a:t>Tables to be completed with entities from C2SIM standard.</a:t>
            </a:r>
          </a:p>
          <a:p>
            <a:pPr lvl="1"/>
            <a:r>
              <a:rPr lang="en-US" dirty="0"/>
              <a:t>Any information that cannot be mapped to entities from the standard will become basis for extension definition.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86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9F12-607D-D576-A267-CFADB5E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Feel free to volunteer!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B698-9F74-71B7-EA00-5926C186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Chapter 2 lists.</a:t>
            </a:r>
          </a:p>
          <a:p>
            <a:r>
              <a:rPr lang="en-US" dirty="0"/>
              <a:t>Review Chapter 2 with group.</a:t>
            </a:r>
          </a:p>
          <a:p>
            <a:r>
              <a:rPr lang="en-US" dirty="0"/>
              <a:t>Complete tables in Chapter 3.</a:t>
            </a:r>
          </a:p>
          <a:p>
            <a:endParaRPr lang="en-US" dirty="0"/>
          </a:p>
          <a:p>
            <a:r>
              <a:rPr lang="en-US" dirty="0"/>
              <a:t>Looking for volunteers to:</a:t>
            </a:r>
          </a:p>
          <a:p>
            <a:pPr lvl="1"/>
            <a:r>
              <a:rPr lang="en-US" dirty="0"/>
              <a:t>Review current content – feel free to make changes or leave comments. Track Changes should be on.</a:t>
            </a:r>
          </a:p>
          <a:p>
            <a:pPr lvl="1"/>
            <a:r>
              <a:rPr lang="en-US" dirty="0"/>
              <a:t>Fill </a:t>
            </a:r>
            <a:r>
              <a:rPr lang="en-US"/>
              <a:t>in message tables</a:t>
            </a:r>
            <a:r>
              <a:rPr lang="en-US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97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3C8E09-94F3-EC16-B78D-0EC7330B352D}"/>
              </a:ext>
            </a:extLst>
          </p:cNvPr>
          <p:cNvSpPr txBox="1"/>
          <p:nvPr/>
        </p:nvSpPr>
        <p:spPr>
          <a:xfrm>
            <a:off x="579279" y="2438563"/>
            <a:ext cx="8400097" cy="843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>
                <a:solidFill>
                  <a:schemeClr val="bg1"/>
                </a:solidFill>
                <a:ea typeface="Bebas Neue" charset="0"/>
                <a:cs typeface="Bebas Neue" charset="0"/>
              </a:rPr>
              <a:t>Thank you!</a:t>
            </a:r>
          </a:p>
        </p:txBody>
      </p:sp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76E4E16-88AC-6A50-5A4F-C0764FA7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42" y="6273800"/>
            <a:ext cx="976261" cy="5669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917C6-569B-543B-D232-2D53314B63FB}"/>
              </a:ext>
            </a:extLst>
          </p:cNvPr>
          <p:cNvCxnSpPr>
            <a:cxnSpLocks/>
          </p:cNvCxnSpPr>
          <p:nvPr/>
        </p:nvCxnSpPr>
        <p:spPr>
          <a:xfrm>
            <a:off x="0" y="3428960"/>
            <a:ext cx="75358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GABARIT CAE 16/9 JUIN 2022 PAR PREZEXPERT" val="N3sKuFEn"/>
  <p:tag name="ARTICULATE_SLIDE_COUNT" val="6"/>
  <p:tag name="ARTICULATE_SLIDE_THUMBNAIL_REFRESH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Layout 1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RedHat">
      <a:majorFont>
        <a:latin typeface="Red Hat Display Light"/>
        <a:ea typeface="Helvetica"/>
        <a:cs typeface="Helvetica"/>
      </a:majorFont>
      <a:minorFont>
        <a:latin typeface="Red Hat Display"/>
        <a:ea typeface="Avenir Roman"/>
        <a:cs typeface="Avenir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lIns="144000" tIns="72000" rIns="144000" bIns="72000" rtlCol="0" anchor="ctr"/>
      <a:lstStyle>
        <a:defPPr algn="ctr">
          <a:spcBef>
            <a:spcPts val="800"/>
          </a:spcBef>
          <a:defRPr sz="1600" b="1" dirty="0" smtClean="0">
            <a:solidFill>
              <a:schemeClr val="bg1"/>
            </a:solidFill>
            <a:latin typeface="+mj-lt"/>
          </a:defRPr>
        </a:defPPr>
      </a:lst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sz="1800" dirty="0" err="1" smtClean="0">
            <a:effectLst/>
            <a:ea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Yellow">
      <a:srgbClr val="F59B40"/>
    </a:custClr>
    <a:custClr name="Orange">
      <a:srgbClr val="F55C38"/>
    </a:custClr>
    <a:custClr name="Teal">
      <a:srgbClr val="1ED4B2"/>
    </a:custClr>
    <a:custClr name="Turqoise">
      <a:srgbClr val="31C6DE"/>
    </a:custClr>
    <a:custClr name="Indigo">
      <a:srgbClr val="4C41BB"/>
    </a:custClr>
    <a:custClr name="Pink">
      <a:srgbClr val="E23E9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Dashboard - Red">
      <a:srgbClr val="FF0000"/>
    </a:custClr>
    <a:custClr name="Dashboard - Yellow">
      <a:srgbClr val="FFFF00"/>
    </a:custClr>
    <a:custClr name="Dashboard - Green">
      <a:srgbClr val="00B050"/>
    </a:custClr>
  </a:custClrLst>
  <a:extLst>
    <a:ext uri="{05A4C25C-085E-4340-85A3-A5531E510DB2}">
      <thm15:themeFamily xmlns:thm15="http://schemas.microsoft.com/office/thememl/2012/main" name="CAE 16_9 ENG NEW" id="{38154DC4-D6D4-4853-AA96-12D2C0765396}" vid="{70359D05-C866-44FC-A42D-8188BDF82D04}"/>
    </a:ext>
  </a:extLst>
</a:theme>
</file>

<file path=ppt/theme/theme2.xml><?xml version="1.0" encoding="utf-8"?>
<a:theme xmlns:a="http://schemas.openxmlformats.org/drawingml/2006/main" name="Default Layou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16d1e58-2f47-4028-a3d3-4ae2fbcdb48c">
      <UserInfo>
        <DisplayName>SharingLinks.3e3d083d-97f8-426a-ad2b-91c3f471e3c9.OrganizationEdit.06e789e9-29fd-41f8-9fa1-705ae9007a95</DisplayName>
        <AccountId>24</AccountId>
        <AccountType/>
      </UserInfo>
      <UserInfo>
        <DisplayName>SharingLinks.f39469b9-5b0e-416a-ba7b-bcaccd1af0d5.OrganizationEdit.e01e0804-14a8-468e-9836-48909cdb4ae1</DisplayName>
        <AccountId>36</AccountId>
        <AccountType/>
      </UserInfo>
      <UserInfo>
        <DisplayName>Sylvia Mutter</DisplayName>
        <AccountId>43</AccountId>
        <AccountType/>
      </UserInfo>
      <UserInfo>
        <DisplayName>Aline Massouh</DisplayName>
        <AccountId>9031</AccountId>
        <AccountType/>
      </UserInfo>
    </SharedWithUsers>
    <lcf76f155ced4ddcb4097134ff3c332f xmlns="9de35825-77e6-4d9d-bbc7-7a2b5e5c6d68">
      <Terms xmlns="http://schemas.microsoft.com/office/infopath/2007/PartnerControls"/>
    </lcf76f155ced4ddcb4097134ff3c332f>
    <TaxCatchAll xmlns="12cd23af-3e52-4056-a2c9-5961a2704e29" xsi:nil="true"/>
    <MediaLengthInSeconds xmlns="9de35825-77e6-4d9d-bbc7-7a2b5e5c6d6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EE6BE8E9D62A489E89088165552537" ma:contentTypeVersion="23" ma:contentTypeDescription="Create a new document." ma:contentTypeScope="" ma:versionID="6e83425ab1c525ba8fce5c619b58b1dc">
  <xsd:schema xmlns:xsd="http://www.w3.org/2001/XMLSchema" xmlns:xs="http://www.w3.org/2001/XMLSchema" xmlns:p="http://schemas.microsoft.com/office/2006/metadata/properties" xmlns:ns2="9de35825-77e6-4d9d-bbc7-7a2b5e5c6d68" xmlns:ns3="12cd23af-3e52-4056-a2c9-5961a2704e29" xmlns:ns4="716d1e58-2f47-4028-a3d3-4ae2fbcdb48c" targetNamespace="http://schemas.microsoft.com/office/2006/metadata/properties" ma:root="true" ma:fieldsID="23aa16b45e4256d0f85adf32c85bedd2" ns2:_="" ns3:_="" ns4:_="">
    <xsd:import namespace="9de35825-77e6-4d9d-bbc7-7a2b5e5c6d68"/>
    <xsd:import namespace="12cd23af-3e52-4056-a2c9-5961a2704e29"/>
    <xsd:import namespace="716d1e58-2f47-4028-a3d3-4ae2fbcdb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35825-77e6-4d9d-bbc7-7a2b5e5c6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2dac91e-569b-4c3a-829b-3856784e6b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d23af-3e52-4056-a2c9-5961a2704e2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b2d30fd-74c4-4107-a3e6-a9ccb0e97e32}" ma:internalName="TaxCatchAll" ma:showField="CatchAllData" ma:web="716d1e58-2f47-4028-a3d3-4ae2fbcdb4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d1e58-2f47-4028-a3d3-4ae2fbcdb48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91A0FF-7CF6-4FC6-83D5-1298EC075798}">
  <ds:schemaRefs>
    <ds:schemaRef ds:uri="12cd23af-3e52-4056-a2c9-5961a2704e29"/>
    <ds:schemaRef ds:uri="716d1e58-2f47-4028-a3d3-4ae2fbcdb48c"/>
    <ds:schemaRef ds:uri="9de35825-77e6-4d9d-bbc7-7a2b5e5c6d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7F82A6-C5BB-4E86-A9B2-E9D69C0733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BF9799-0721-4C37-841B-72253AFD5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35825-77e6-4d9d-bbc7-7a2b5e5c6d68"/>
    <ds:schemaRef ds:uri="12cd23af-3e52-4056-a2c9-5961a2704e29"/>
    <ds:schemaRef ds:uri="716d1e58-2f47-4028-a3d3-4ae2fbcdb4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6628</TotalTime>
  <Words>377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Bebas Neue</vt:lpstr>
      <vt:lpstr>Calibri</vt:lpstr>
      <vt:lpstr>Montserrat Medium</vt:lpstr>
      <vt:lpstr>Red Hat Display</vt:lpstr>
      <vt:lpstr>Red Hat Display Light</vt:lpstr>
      <vt:lpstr>Wingdings</vt:lpstr>
      <vt:lpstr>Default Layout 1</vt:lpstr>
      <vt:lpstr>Default Layout 2</vt:lpstr>
      <vt:lpstr>PowerPoint Presentation</vt:lpstr>
      <vt:lpstr>Status Update</vt:lpstr>
      <vt:lpstr>References uploaded to GitHub</vt:lpstr>
      <vt:lpstr>Extension Definition Exercises files in GitHub</vt:lpstr>
      <vt:lpstr>Current Structure of the Mapping document (1/2)</vt:lpstr>
      <vt:lpstr>Current Structure of the Mapping document (2/2)</vt:lpstr>
      <vt:lpstr>Next Steps – Feel free to volunteer!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 Massouh</dc:creator>
  <cp:lastModifiedBy>Elizabeth Hosang</cp:lastModifiedBy>
  <cp:revision>245</cp:revision>
  <dcterms:created xsi:type="dcterms:W3CDTF">2022-04-04T19:15:56Z</dcterms:created>
  <dcterms:modified xsi:type="dcterms:W3CDTF">2025-04-16T14:10:03Z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0x01010027EE6BE8E9D62A489E89088165552537</vt:lpwstr>
  </property>
  <property fmtid="{D5CDD505-2E9C-101B-9397-08002B2CF9AE}" pid="3" name="MediaServiceImageTags">
    <vt:lpwstr/>
  </property>
  <property fmtid="{D5CDD505-2E9C-101B-9397-08002B2CF9AE}" pid="4" name="NXPowerLiteLastOptimized">
    <vt:lpwstr>8881486</vt:lpwstr>
  </property>
  <property fmtid="{D5CDD505-2E9C-101B-9397-08002B2CF9AE}" pid="5" name="NXPowerLiteSettings">
    <vt:lpwstr>C980073804F000</vt:lpwstr>
  </property>
  <property fmtid="{D5CDD505-2E9C-101B-9397-08002B2CF9AE}" pid="6" name="NXPowerLiteVersion">
    <vt:lpwstr>D8.0.11</vt:lpwstr>
  </property>
  <property fmtid="{D5CDD505-2E9C-101B-9397-08002B2CF9AE}" pid="7" name="ArticulateGUID">
    <vt:lpwstr>3E637D0B-B1D6-41F1-8258-826E0EE99FA7</vt:lpwstr>
  </property>
  <property fmtid="{D5CDD505-2E9C-101B-9397-08002B2CF9AE}" pid="8" name="ArticulatePath">
    <vt:lpwstr>EN-Marc Parent-2022_v1b</vt:lpwstr>
  </property>
  <property fmtid="{D5CDD505-2E9C-101B-9397-08002B2CF9AE}" pid="9" name="Order">
    <vt:lpwstr>133200.000000000</vt:lpwstr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xd_Signature">
    <vt:lpwstr/>
  </property>
  <property fmtid="{D5CDD505-2E9C-101B-9397-08002B2CF9AE}" pid="17" name="Person">
    <vt:lpwstr>13;#Sarah Bibeau</vt:lpwstr>
  </property>
  <property fmtid="{D5CDD505-2E9C-101B-9397-08002B2CF9AE}" pid="18" name="TriggerFlowInfo">
    <vt:lpwstr/>
  </property>
</Properties>
</file>