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71C5-C0C0-4F77-A8DC-556697C5383B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0AF-A610-4050-9DDD-D23D69C0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8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71C5-C0C0-4F77-A8DC-556697C5383B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0AF-A610-4050-9DDD-D23D69C0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6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71C5-C0C0-4F77-A8DC-556697C5383B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0AF-A610-4050-9DDD-D23D69C0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0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71C5-C0C0-4F77-A8DC-556697C5383B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0AF-A610-4050-9DDD-D23D69C0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2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71C5-C0C0-4F77-A8DC-556697C5383B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0AF-A610-4050-9DDD-D23D69C0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5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71C5-C0C0-4F77-A8DC-556697C5383B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0AF-A610-4050-9DDD-D23D69C0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71C5-C0C0-4F77-A8DC-556697C5383B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0AF-A610-4050-9DDD-D23D69C0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71C5-C0C0-4F77-A8DC-556697C5383B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0AF-A610-4050-9DDD-D23D69C0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71C5-C0C0-4F77-A8DC-556697C5383B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0AF-A610-4050-9DDD-D23D69C0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4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71C5-C0C0-4F77-A8DC-556697C5383B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0AF-A610-4050-9DDD-D23D69C0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9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71C5-C0C0-4F77-A8DC-556697C5383B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0AF-A610-4050-9DDD-D23D69C0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9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071C5-C0C0-4F77-A8DC-556697C5383B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C0AF-A610-4050-9DDD-D23D69C0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-14873"/>
            <a:ext cx="7543800" cy="681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6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881"/>
            <a:ext cx="14649450" cy="860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5800" y="-190500"/>
            <a:ext cx="13563600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1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c2sim</dc:creator>
  <cp:lastModifiedBy>c2sim</cp:lastModifiedBy>
  <cp:revision>2</cp:revision>
  <dcterms:created xsi:type="dcterms:W3CDTF">2021-09-25T23:14:07Z</dcterms:created>
  <dcterms:modified xsi:type="dcterms:W3CDTF">2021-09-25T23:18:11Z</dcterms:modified>
</cp:coreProperties>
</file>