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5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4"/>
    <p:restoredTop sz="96197"/>
  </p:normalViewPr>
  <p:slideViewPr>
    <p:cSldViewPr snapToGrid="0" snapToObjects="1">
      <p:cViewPr varScale="1">
        <p:scale>
          <a:sx n="242" d="100"/>
          <a:sy n="242" d="100"/>
        </p:scale>
        <p:origin x="184" y="98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Simulations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mission with one phase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No task for the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Multi-room Bungalow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Surveillance type mission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Random start location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Visit a single node in all rooms of the property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End at node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Human is randomly placed in the environment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3943B3-3A6A-C8DC-29AD-F89ED39B1D63}"/>
              </a:ext>
            </a:extLst>
          </p:cNvPr>
          <p:cNvGrpSpPr/>
          <p:nvPr/>
        </p:nvGrpSpPr>
        <p:grpSpPr>
          <a:xfrm>
            <a:off x="3940114" y="1019996"/>
            <a:ext cx="4897125" cy="3636717"/>
            <a:chOff x="0" y="1063731"/>
            <a:chExt cx="4897125" cy="363671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9F67952-3C69-160A-648E-6E761289EDA6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8E07E99-6E4B-F61B-EF15-ED16BF5B14AF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366" name="Arc 365">
                  <a:extLst>
                    <a:ext uri="{FF2B5EF4-FFF2-40B4-BE49-F238E27FC236}">
                      <a16:creationId xmlns:a16="http://schemas.microsoft.com/office/drawing/2014/main" id="{52E257EC-F8C8-89CE-A16D-E70AC9FFD9D4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F31C553E-E0B0-7EE8-0FE5-7541E3EDBFC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1E4AD993-F452-2C68-FBD1-F4FDCC7B91C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DBE753A3-0DB1-1C89-ECB7-8E9C02890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0BC95629-F829-00AF-CD70-F82B3B7D4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CB36EE6F-1030-F48B-8594-5FD6FFD9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1D56BBC9-7A1A-DC87-CAC5-602A7AC4E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DBCC5A24-D3DF-B185-55F5-B3DD29D87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014004B8-7427-EC97-D603-1F53F3EA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93FC863-8F0A-46B9-BCF2-BC2CF96C0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48E6196-B22C-6F5C-0E58-F17BF64C3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3CF42A7-CFAA-B03B-A77D-BD0E3A54C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4A60A574-E833-EE1C-531F-36BCA2F64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544729B7-141B-0DE9-D4DD-5AE92CD86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F28DECEE-0118-0937-DF55-C079E7125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8184E804-DD26-0258-EB58-8D327072F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D6E3BE70-2ACF-38DD-9608-33453F414A32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A665920-89D1-FB35-840A-8DD3E374B08F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86B79D72-953C-F338-0C81-D2898D450DCC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EB7273F-248D-D514-DA96-D6917D56D98F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C3A4FF66-1338-3425-8589-D4F4AA27241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5A52BCD7-1B10-3375-E75E-7038FB9E00C5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E780985A-9435-BE3D-CE3F-A96323183C56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E32EE12E-3DE8-B8E1-06F1-05A5340B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BC678B93-90AF-F9D7-C1A4-96ACE6A586E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7A8D1EF6-3CB7-FFC7-693C-03EBC228D30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BA36FE80-FE7C-2D53-B23A-D624CD4CF7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624E6BE7-E111-3663-952A-33094E85A9AA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B2C4B6F9-016F-AD1B-10DC-DE716C901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E1142F16-D8D0-D3A6-E3A9-4E505A0B42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56102D3D-5110-1484-3F1B-277D2FE169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411A7A66-3596-646A-5608-4FB5714615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B37E97A-CDCE-7149-65F0-16E4274334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A550BA3A-5BEF-6F1B-95AF-C2005AD43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5C54F562-7A70-13A2-C885-364E58A240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F05A7F9-3470-CF11-F5CD-2923553519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79F18E4-7BEB-E680-9BFC-D36260CB48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CBE596E6-7E34-B032-D13A-C6C01A6AE1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8CFCE4C4-B4ED-FBC1-AF2C-7BCF2AEABE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67EBA864-74EF-95FE-B297-5AC0A18EBBC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FF5BE0B6-3750-D6F8-0737-2EA2D4D8E3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10DE6367-3771-3738-961E-9EC305207A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9180B004-50E4-9260-C68D-5CD10866559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0A675E78-3CC5-F2DF-A233-5A704288CA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4452C856-4B4B-6CD1-F9D3-760470A6FE7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573669B4-5468-CF76-DF11-0CA26A732F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55B75F60-FDB0-7EE1-F6FC-1AAE299AB69B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408F522E-C75E-BF84-7878-6857D0C86F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DACC9102-5F56-9A22-2402-D4EE785BC1BB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D52F89F4-C0D4-0F32-5AB6-7264A8E220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FEC67E46-12CC-215B-5A3E-87DEDF3F40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87C9D9FD-6E8F-9970-CE62-3B335CAC010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9266CA6-6F5C-C3AF-43B1-85B3A234032B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786DFAF7-D6E9-A2A8-3E2F-FF7B1FA354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3EA87AD4-D348-4907-2BD5-E84C8BF2CB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27DD0226-D4B0-4AA3-E49E-A2E51B843F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E6205E2-2A32-F6BC-048E-EC2AB0ABD0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EA00D137-3868-EA49-16A5-C9312ADFBE7A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8857489F-0EF1-D601-158D-41553452E23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64DC948C-1110-3CBB-68A3-E9B89E23B261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49AF9AE1-041E-936B-DC9D-3BC715FA05F6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56B280A0-0645-B364-67D6-8647F25B97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4" name="Rounded Rectangle 563">
                    <a:extLst>
                      <a:ext uri="{FF2B5EF4-FFF2-40B4-BE49-F238E27FC236}">
                        <a16:creationId xmlns:a16="http://schemas.microsoft.com/office/drawing/2014/main" id="{5F76BB8B-4E10-BD0B-AEEB-8C252C44F757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5" name="Round Same-side Corner of Rectangle 564">
                    <a:extLst>
                      <a:ext uri="{FF2B5EF4-FFF2-40B4-BE49-F238E27FC236}">
                        <a16:creationId xmlns:a16="http://schemas.microsoft.com/office/drawing/2014/main" id="{8BA50551-0754-2126-5C56-731D5AA20AE9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6" name="Round Same-side Corner of Rectangle 565">
                    <a:extLst>
                      <a:ext uri="{FF2B5EF4-FFF2-40B4-BE49-F238E27FC236}">
                        <a16:creationId xmlns:a16="http://schemas.microsoft.com/office/drawing/2014/main" id="{5EEFB9F2-FBB5-4B44-A80C-FE1231C02D74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7" name="Round Same-side Corner of Rectangle 566">
                    <a:extLst>
                      <a:ext uri="{FF2B5EF4-FFF2-40B4-BE49-F238E27FC236}">
                        <a16:creationId xmlns:a16="http://schemas.microsoft.com/office/drawing/2014/main" id="{7C89CF35-5849-A0D9-DC0D-06C779D6B7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8" name="Round Same-side Corner of Rectangle 567">
                    <a:extLst>
                      <a:ext uri="{FF2B5EF4-FFF2-40B4-BE49-F238E27FC236}">
                        <a16:creationId xmlns:a16="http://schemas.microsoft.com/office/drawing/2014/main" id="{7E34B7EB-7B42-DDDE-3F2B-39269A68D7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9" name="Round Same-side Corner of Rectangle 568">
                    <a:extLst>
                      <a:ext uri="{FF2B5EF4-FFF2-40B4-BE49-F238E27FC236}">
                        <a16:creationId xmlns:a16="http://schemas.microsoft.com/office/drawing/2014/main" id="{8EAFAF3D-90D3-4BF1-71BB-8041FCFAB1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0" name="Round Same-side Corner of Rectangle 569">
                    <a:extLst>
                      <a:ext uri="{FF2B5EF4-FFF2-40B4-BE49-F238E27FC236}">
                        <a16:creationId xmlns:a16="http://schemas.microsoft.com/office/drawing/2014/main" id="{26C8ACA5-DCF3-78BE-FD20-B3EC0775C93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F1A1213B-05B7-E240-5F95-706E880D72C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AF62617E-BA8D-C48A-1238-C8C1670B72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D0512F32-FE30-AF95-8A6E-C3F68F0DAD9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A2433A7D-60B1-9260-48A5-83A913174B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0A2690C4-835A-69D6-40CC-5B8B64FE6C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8A35CD2-F126-6503-23C0-F48FAC61C4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C94EBE78-F366-7484-4A22-3E8D89D77C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36F05D4-27A7-4B43-942F-E929B8B845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31E31744-62B9-3FED-D604-2F7145CA64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5CD842DA-F54E-ADA0-3430-C7A584F8E1E5}"/>
                      </a:ext>
                    </a:extLst>
                  </p:cNvPr>
                  <p:cNvCxnSpPr>
                    <a:stCxn id="579" idx="1"/>
                    <a:endCxn id="577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F8CC76FB-7734-69BC-0500-CAFB1EA974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2" name="Round Same-side Corner of Rectangle 581">
                    <a:extLst>
                      <a:ext uri="{FF2B5EF4-FFF2-40B4-BE49-F238E27FC236}">
                        <a16:creationId xmlns:a16="http://schemas.microsoft.com/office/drawing/2014/main" id="{D7A25C38-6C0F-8438-CE05-F79A8CE29D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81C036EE-941A-8341-307F-753D39D38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413FF9E7-B3B8-75AE-7215-72D0D55DE582}"/>
                      </a:ext>
                    </a:extLst>
                  </p:cNvPr>
                  <p:cNvCxnSpPr>
                    <a:cxnSpLocks/>
                    <a:endCxn id="366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5" name="Rounded Rectangle 584">
                    <a:extLst>
                      <a:ext uri="{FF2B5EF4-FFF2-40B4-BE49-F238E27FC236}">
                        <a16:creationId xmlns:a16="http://schemas.microsoft.com/office/drawing/2014/main" id="{A3403B79-E0FB-5F90-1DB0-46572E83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A578285F-ACD5-CC5C-D837-B9E6C979EC81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171392FC-1536-8EAB-F321-EE8700CE693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30F6CFDC-F2B6-2E0D-66AF-F3DBC9A473A7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C21BA76-8B67-FD68-F263-29F8ACB63E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0" name="Round Same-side Corner of Rectangle 589">
                    <a:extLst>
                      <a:ext uri="{FF2B5EF4-FFF2-40B4-BE49-F238E27FC236}">
                        <a16:creationId xmlns:a16="http://schemas.microsoft.com/office/drawing/2014/main" id="{7371291A-9F76-8330-F188-76BDBFE93F97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6742BE6-8B36-643B-C20A-09AD7BA14B4A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112F8A0-C87C-44AD-50A9-759B5B40694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16E869D-E042-A320-9E74-A8C879149437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94C3B18E-3F38-4DAF-F0F2-1F81BC1A1CE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09876164-A12D-3A7A-B528-4F83616C82C9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1915777B-6EFF-54AD-ED8B-A0BD6304BA96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FFEE7409-DA79-E0B1-065D-26CAC5B953F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B740296-2247-8456-E8A9-DECAB7A320B9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8F9247D-BAD8-177E-DDA9-3D301A0DB516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9BA31AC6-328E-77E4-06A3-CCB06CC47C5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67F66F3-7DA8-1D0B-4CE2-F5031FEAB71E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637EA17-1366-5EB0-C28D-A67B858F4475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3093AC8-8860-0164-7E7A-324A6044775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24599C49-3E3D-2D1A-76B3-A2AFA5FF2B90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F81D0FA-8B9E-2893-8CD8-CBA8098DECFB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30C316E2-CE80-CB9B-E99C-E81CAECFA66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8DA8C15F-ED4F-3320-D658-B5E5C9BA023A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B23FDC3B-F040-233A-8E5A-3769AFB725BF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2EFF06A-3831-8FA8-A00E-51D6D8E487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B20BC3D-0240-50CA-84FB-1CFA2A3654A9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82B29E6-3BA3-1CE5-1158-8635E33F1F45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7C7A2759-D21E-1B2F-1CC9-052AB947194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921E373E-800B-D348-45BC-94E3FBA96060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5AB05ED-FB21-3908-DF2A-E94CB42B4DA8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C5DF38D7-F776-C518-346F-43538F08A45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D4EEFA9-0847-5F7B-0A98-F9F78E815DA3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8CAE67DE-6096-F5F4-6D98-56068B1B2C00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CEACA53B-9A4D-9D89-0440-1E0862B0587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9AFF59-4847-BEC3-D9F4-A23F91C77096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EAE9B46-ED0E-6311-C475-B859F59DA0F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BEC99888-31ED-B152-ADCD-2D91FA55A8A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4358988-EABB-839F-9DC6-7840FCD4DEAC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C11EA4B-8635-1EE9-084E-081530904216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9C2EB4B-70D0-472B-BE75-3D1F53658E9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4EFE358-CAFD-26CE-80A1-0295744A6972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54148AE-4876-DBA3-A6F1-79DC2E5132EE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9354E4F-87FD-39C7-713C-DF84D29DF7A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9A83644-DF58-2F00-DFEF-9AC24BF3AAB3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0D68BD4-AD95-0544-CFDB-868867EB9B8C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409EBBE-5D5D-3A6A-A714-56AD60D2F39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CCA8A841-040A-406F-DD98-F8FA5FA83F24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144E878-B1FA-4AA8-86B1-885F1D352811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3E18417-2F02-AFB5-711A-673F6A03E58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C4015BE3-ABBF-7994-4224-B96AD40D8E1C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B68E18A-F342-2E88-16B0-A31D653FC333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D2C4E2FE-3A24-4241-84DD-8A88D74845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E7E7CF8C-FB09-77EE-776D-A9AD17BB1826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C2BAD2-3840-2290-4A06-5125E175A42F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1DED1B17-3A07-E1A7-A47E-F6D0CA7F9A2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7F38262E-B1FD-5668-34B7-AA35D4AACA4C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F36CAC5-7C80-4E62-3374-AE5536B4A91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5309CE0D-AFAA-BD6E-B6FD-CB3D62BFFA7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883EBDC-7397-944A-8051-0871EC5A33AA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84E9BE1-4FC0-0063-3ED5-94495217A440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2B05018C-3FD3-388B-C162-47451863BBF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F6CCA10-4E39-FED4-3284-82D0F9AAE08C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EF6DD14-AE92-615B-2268-3A6A593E7E6B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51140A2-E20B-5910-D411-ACB824CC9D0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7DA61F2-8F29-00CE-7944-AFB152ABF268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E2AC5150-7B14-87C1-57CB-BCADFCD821B0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C5ED240F-692B-8BD6-E695-1F91A1F9F21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8DCD7B2F-B57C-9B73-99A2-EEF632F6BE29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50FF9E3-9F0F-CB79-BCAF-144BE9A4856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CBE88F2-FFAF-0DD8-A351-46FD7665310A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9F2DE4E-B966-95F3-3A73-45C720DF2F68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4505C67-2ECE-7866-778C-D1E1937A007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B2B49FB-EA97-3FB2-15F1-368F5F4FE244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0CBE1B1-84F7-5CFD-C8B2-ED8C0D76CA9E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430A130-46EF-079A-7DD1-983D5ED7013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B3D047A-3E2A-6F1E-D86D-511842D74A86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56D48CEF-8654-B749-A124-FEE8761A310A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FE9BF68-84F1-C72A-FB32-4F4D77D8D65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6BE7F7-6708-5C28-B502-8184BC568D10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DFB546DA-32B3-3275-D13C-0BFF47EE44CD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15C946E4-69A7-630E-F1BA-13B7340B8071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A937933-279E-F936-F5A8-FF688D164EC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BC36216-F895-EADB-E366-84EBC5D82A49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6BEB29A-690C-8AA8-949E-13B0FB6161D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610979BB-8F9E-57B2-6467-D926063A76D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4AA7FDA3-80C6-A882-C86A-024464142F9D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7698613-03F8-85AA-FB79-286C841541C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4D379E5-200C-AE7B-6075-19012F4B13F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4AAC65A-9F24-1E4D-707B-716136E2BFC5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C3278AC-29A6-55B0-8331-AFC835815187}"/>
                  </a:ext>
                </a:extLst>
              </p:cNvPr>
              <p:cNvCxnSpPr>
                <a:cxnSpLocks/>
                <a:stCxn id="316" idx="5"/>
                <a:endCxn id="310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CC07F13-F387-CE8D-EB39-B8B5018D34DA}"/>
                  </a:ext>
                </a:extLst>
              </p:cNvPr>
              <p:cNvCxnSpPr>
                <a:cxnSpLocks/>
                <a:stCxn id="290" idx="6"/>
                <a:endCxn id="212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CCB0164-952F-FD51-22D0-491DA3E05186}"/>
                  </a:ext>
                </a:extLst>
              </p:cNvPr>
              <p:cNvCxnSpPr>
                <a:cxnSpLocks/>
                <a:stCxn id="285" idx="5"/>
                <a:endCxn id="212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8498CF2-EDED-3FD8-5793-1E2334013451}"/>
                  </a:ext>
                </a:extLst>
              </p:cNvPr>
              <p:cNvCxnSpPr>
                <a:cxnSpLocks/>
                <a:stCxn id="189" idx="5"/>
                <a:endCxn id="212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2B8167D-55F0-EE88-F551-A298248C994F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EA78CE-B769-59CF-E9F3-B7C512FFBC67}"/>
                  </a:ext>
                </a:extLst>
              </p:cNvPr>
              <p:cNvCxnSpPr>
                <a:cxnSpLocks/>
                <a:stCxn id="288" idx="6"/>
                <a:endCxn id="290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4938504-9D5F-201A-1005-3F1E930D7E8B}"/>
                  </a:ext>
                </a:extLst>
              </p:cNvPr>
              <p:cNvCxnSpPr>
                <a:cxnSpLocks/>
                <a:stCxn id="283" idx="5"/>
                <a:endCxn id="285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050C0BE-4304-45D7-360F-6A7D8ADB5AA6}"/>
                  </a:ext>
                </a:extLst>
              </p:cNvPr>
              <p:cNvCxnSpPr>
                <a:cxnSpLocks/>
                <a:stCxn id="279" idx="6"/>
                <a:endCxn id="285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6107512-B6B1-B806-FD82-45CAE0138C11}"/>
                  </a:ext>
                </a:extLst>
              </p:cNvPr>
              <p:cNvCxnSpPr>
                <a:cxnSpLocks/>
                <a:stCxn id="281" idx="5"/>
                <a:endCxn id="285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E5D4148-4E54-538F-A184-15A26B6BA6B9}"/>
                  </a:ext>
                </a:extLst>
              </p:cNvPr>
              <p:cNvCxnSpPr>
                <a:cxnSpLocks/>
                <a:stCxn id="283" idx="3"/>
                <a:endCxn id="279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D393E70-C352-3D82-8CAD-EE6E2B660E89}"/>
                  </a:ext>
                </a:extLst>
              </p:cNvPr>
              <p:cNvCxnSpPr>
                <a:cxnSpLocks/>
                <a:stCxn id="281" idx="4"/>
                <a:endCxn id="279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0112904-229E-4551-C6FD-C5FF7BFE6926}"/>
                  </a:ext>
                </a:extLst>
              </p:cNvPr>
              <p:cNvCxnSpPr>
                <a:cxnSpLocks/>
                <a:stCxn id="281" idx="6"/>
                <a:endCxn id="283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8553694-7321-D8C4-CA17-E62D7FAE6D65}"/>
                  </a:ext>
                </a:extLst>
              </p:cNvPr>
              <p:cNvCxnSpPr>
                <a:cxnSpLocks/>
                <a:stCxn id="285" idx="7"/>
                <a:endCxn id="189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D0BAE29-14B0-DD23-38DF-90CBBDEDF0C7}"/>
                  </a:ext>
                </a:extLst>
              </p:cNvPr>
              <p:cNvCxnSpPr>
                <a:cxnSpLocks/>
                <a:stCxn id="189" idx="6"/>
                <a:endCxn id="211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DE360E7-956C-F182-D66A-A1C1FFBB9947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A2F1825-3EB1-99C3-C395-05D87D7E8D74}"/>
                  </a:ext>
                </a:extLst>
              </p:cNvPr>
              <p:cNvCxnSpPr>
                <a:cxnSpLocks/>
                <a:stCxn id="189" idx="7"/>
                <a:endCxn id="190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DB4FA5A-C476-D249-26D0-7B952DACA808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901BBE7-A72D-BB2B-C6FC-2F4B026665AD}"/>
                  </a:ext>
                </a:extLst>
              </p:cNvPr>
              <p:cNvCxnSpPr>
                <a:cxnSpLocks/>
                <a:stCxn id="189" idx="0"/>
                <a:endCxn id="310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705B3D-8E75-10E6-1110-77F59B1D7359}"/>
                  </a:ext>
                </a:extLst>
              </p:cNvPr>
              <p:cNvCxnSpPr>
                <a:cxnSpLocks/>
                <a:stCxn id="189" idx="3"/>
                <a:endCxn id="290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C0E8A2-4C0B-2DFB-4322-EA3BF2C89F17}"/>
                  </a:ext>
                </a:extLst>
              </p:cNvPr>
              <p:cNvCxnSpPr>
                <a:cxnSpLocks/>
                <a:stCxn id="290" idx="0"/>
                <a:endCxn id="285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2A303930-60D6-B85B-67FB-2D7ED9DF8590}"/>
                  </a:ext>
                </a:extLst>
              </p:cNvPr>
              <p:cNvCxnSpPr>
                <a:cxnSpLocks/>
                <a:stCxn id="211" idx="1"/>
                <a:endCxn id="310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B9F2EDF-6E0E-8A08-00BA-416C6F018376}"/>
                  </a:ext>
                </a:extLst>
              </p:cNvPr>
              <p:cNvCxnSpPr>
                <a:cxnSpLocks/>
                <a:stCxn id="211" idx="0"/>
                <a:endCxn id="190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95D496A-ABD3-F10A-4344-9765B5BA3B7D}"/>
                  </a:ext>
                </a:extLst>
              </p:cNvPr>
              <p:cNvCxnSpPr>
                <a:cxnSpLocks/>
                <a:stCxn id="211" idx="7"/>
                <a:endCxn id="308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1F2AE52-8862-7B74-DFAF-5E36C25EBC88}"/>
                  </a:ext>
                </a:extLst>
              </p:cNvPr>
              <p:cNvCxnSpPr>
                <a:cxnSpLocks/>
                <a:stCxn id="211" idx="6"/>
                <a:endCxn id="30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9C9778A-4C48-ACA7-8A63-5BED3259EE8C}"/>
                  </a:ext>
                </a:extLst>
              </p:cNvPr>
              <p:cNvCxnSpPr>
                <a:cxnSpLocks/>
                <a:stCxn id="211" idx="2"/>
                <a:endCxn id="364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7DBDC1E-CD43-61DB-1D27-1EAF0CD1698E}"/>
                  </a:ext>
                </a:extLst>
              </p:cNvPr>
              <p:cNvCxnSpPr>
                <a:cxnSpLocks/>
                <a:stCxn id="211" idx="5"/>
                <a:endCxn id="300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73C1A1A-D5ED-D20D-22D8-FCEF286003B1}"/>
                  </a:ext>
                </a:extLst>
              </p:cNvPr>
              <p:cNvCxnSpPr>
                <a:cxnSpLocks/>
                <a:stCxn id="310" idx="3"/>
                <a:endCxn id="364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2DAED28-1267-83B5-2F68-AE556885449D}"/>
                  </a:ext>
                </a:extLst>
              </p:cNvPr>
              <p:cNvCxnSpPr>
                <a:cxnSpLocks/>
                <a:stCxn id="190" idx="1"/>
                <a:endCxn id="310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D138137-8E2A-8579-B2FC-B4CD6377B16D}"/>
                  </a:ext>
                </a:extLst>
              </p:cNvPr>
              <p:cNvCxnSpPr>
                <a:cxnSpLocks/>
                <a:stCxn id="308" idx="3"/>
                <a:endCxn id="190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907EB62-918B-EABF-A90C-F6CD989AF428}"/>
                  </a:ext>
                </a:extLst>
              </p:cNvPr>
              <p:cNvCxnSpPr>
                <a:cxnSpLocks/>
                <a:stCxn id="364" idx="6"/>
                <a:endCxn id="190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8BED784-27C1-8CFC-AF13-EFA592E27C21}"/>
                  </a:ext>
                </a:extLst>
              </p:cNvPr>
              <p:cNvCxnSpPr>
                <a:cxnSpLocks/>
                <a:stCxn id="312" idx="2"/>
                <a:endCxn id="310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CB0517A-09C6-71A7-EE82-39AB5D834A4D}"/>
                  </a:ext>
                </a:extLst>
              </p:cNvPr>
              <p:cNvCxnSpPr>
                <a:cxnSpLocks/>
                <a:stCxn id="314" idx="4"/>
                <a:endCxn id="312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94AA50E-1722-5F35-37EE-FF9717887AE5}"/>
                  </a:ext>
                </a:extLst>
              </p:cNvPr>
              <p:cNvCxnSpPr>
                <a:cxnSpLocks/>
                <a:stCxn id="308" idx="1"/>
                <a:endCxn id="312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F11A412-5B1D-9243-EB8E-4B42223FD4C8}"/>
                  </a:ext>
                </a:extLst>
              </p:cNvPr>
              <p:cNvCxnSpPr>
                <a:cxnSpLocks/>
                <a:stCxn id="316" idx="6"/>
                <a:endCxn id="314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195AB7A-FC67-0B1B-F6AC-243CC65A0352}"/>
                  </a:ext>
                </a:extLst>
              </p:cNvPr>
              <p:cNvCxnSpPr>
                <a:cxnSpLocks/>
                <a:stCxn id="314" idx="6"/>
                <a:endCxn id="306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8297CBF-9C39-0958-DFF9-727A83D3FB11}"/>
                  </a:ext>
                </a:extLst>
              </p:cNvPr>
              <p:cNvCxnSpPr>
                <a:cxnSpLocks/>
                <a:stCxn id="306" idx="4"/>
                <a:endCxn id="30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8285E41-69F7-DB3E-0A6A-AE40F1DCC16E}"/>
                  </a:ext>
                </a:extLst>
              </p:cNvPr>
              <p:cNvCxnSpPr>
                <a:cxnSpLocks/>
                <a:stCxn id="304" idx="4"/>
                <a:endCxn id="30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E2E5C10-909E-DA50-2138-46EDDCAD72B1}"/>
                  </a:ext>
                </a:extLst>
              </p:cNvPr>
              <p:cNvCxnSpPr>
                <a:cxnSpLocks/>
                <a:stCxn id="308" idx="5"/>
                <a:endCxn id="30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78CE3E9-95C4-8F6B-8685-CBBCA1A52123}"/>
                  </a:ext>
                </a:extLst>
              </p:cNvPr>
              <p:cNvCxnSpPr>
                <a:cxnSpLocks/>
                <a:stCxn id="302" idx="4"/>
                <a:endCxn id="300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C6AD118-2F0E-7286-126B-73F12A25B5A0}"/>
                  </a:ext>
                </a:extLst>
              </p:cNvPr>
              <p:cNvCxnSpPr>
                <a:cxnSpLocks/>
                <a:stCxn id="190" idx="5"/>
                <a:endCxn id="300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247AD82-9B8C-F5ED-8ADF-B5EFC5B8D015}"/>
                  </a:ext>
                </a:extLst>
              </p:cNvPr>
              <p:cNvCxnSpPr>
                <a:cxnSpLocks/>
                <a:stCxn id="190" idx="6"/>
                <a:endCxn id="30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268E1CE-C550-2009-C55F-D38646265BF4}"/>
                  </a:ext>
                </a:extLst>
              </p:cNvPr>
              <p:cNvCxnSpPr>
                <a:cxnSpLocks/>
                <a:stCxn id="294" idx="6"/>
                <a:endCxn id="300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0E8DD49-84D0-1B29-44C9-61F804B4C6AE}"/>
                  </a:ext>
                </a:extLst>
              </p:cNvPr>
              <p:cNvCxnSpPr>
                <a:cxnSpLocks/>
                <a:stCxn id="292" idx="6"/>
                <a:endCxn id="300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816FC39-0416-CF79-EE46-17C1EBB3F5F9}"/>
                  </a:ext>
                </a:extLst>
              </p:cNvPr>
              <p:cNvCxnSpPr>
                <a:cxnSpLocks/>
                <a:stCxn id="298" idx="2"/>
                <a:endCxn id="300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54020D3-885E-AF6F-0CEE-76B20B3A63A4}"/>
                  </a:ext>
                </a:extLst>
              </p:cNvPr>
              <p:cNvCxnSpPr>
                <a:cxnSpLocks/>
                <a:stCxn id="296" idx="1"/>
                <a:endCxn id="300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4811213-0554-F501-F832-5C0E01EB9982}"/>
                  </a:ext>
                </a:extLst>
              </p:cNvPr>
              <p:cNvCxnSpPr>
                <a:cxnSpLocks/>
                <a:stCxn id="298" idx="4"/>
                <a:endCxn id="296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3448C85-5BA5-977F-55EF-CBEFA923CCE8}"/>
                  </a:ext>
                </a:extLst>
              </p:cNvPr>
              <p:cNvCxnSpPr>
                <a:cxnSpLocks/>
                <a:stCxn id="294" idx="4"/>
                <a:endCxn id="292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517185E-27BF-C192-8563-BA43EA69F862}"/>
                  </a:ext>
                </a:extLst>
              </p:cNvPr>
              <p:cNvCxnSpPr>
                <a:cxnSpLocks/>
                <a:stCxn id="362" idx="6"/>
                <a:endCxn id="364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673D29F-5F8F-9020-0C1F-CC08DB109B2B}"/>
                  </a:ext>
                </a:extLst>
              </p:cNvPr>
              <p:cNvCxnSpPr>
                <a:cxnSpLocks/>
                <a:stCxn id="362" idx="0"/>
                <a:endCxn id="36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78A752E-DC68-E908-90F4-A88415640935}"/>
                  </a:ext>
                </a:extLst>
              </p:cNvPr>
              <p:cNvCxnSpPr>
                <a:cxnSpLocks/>
                <a:stCxn id="362" idx="7"/>
                <a:endCxn id="320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8E45DAC-B30E-0E8A-F034-A108458D9D8E}"/>
                  </a:ext>
                </a:extLst>
              </p:cNvPr>
              <p:cNvCxnSpPr>
                <a:cxnSpLocks/>
                <a:stCxn id="320" idx="5"/>
                <a:endCxn id="364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179D0BD-7B06-C734-AF53-9E8E72724DDD}"/>
                  </a:ext>
                </a:extLst>
              </p:cNvPr>
              <p:cNvCxnSpPr>
                <a:cxnSpLocks/>
                <a:stCxn id="320" idx="2"/>
                <a:endCxn id="36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DC05575-6CEC-00E0-777B-845377321A0F}"/>
                  </a:ext>
                </a:extLst>
              </p:cNvPr>
              <p:cNvCxnSpPr>
                <a:cxnSpLocks/>
                <a:stCxn id="357" idx="5"/>
                <a:endCxn id="320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84B63C0-6D25-ADE5-B873-5BFA57C752E0}"/>
                  </a:ext>
                </a:extLst>
              </p:cNvPr>
              <p:cNvCxnSpPr>
                <a:cxnSpLocks/>
                <a:stCxn id="355" idx="4"/>
                <a:endCxn id="320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2ECE2DA-462E-F75D-C657-C28F758BFC5C}"/>
                  </a:ext>
                </a:extLst>
              </p:cNvPr>
              <p:cNvCxnSpPr>
                <a:cxnSpLocks/>
                <a:stCxn id="318" idx="3"/>
                <a:endCxn id="320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6EBAD51-99B6-FBB4-8729-5EFC2896323E}"/>
                  </a:ext>
                </a:extLst>
              </p:cNvPr>
              <p:cNvCxnSpPr>
                <a:cxnSpLocks/>
                <a:stCxn id="360" idx="0"/>
                <a:endCxn id="357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038E27C-791E-E9B4-9203-67090AB013DF}"/>
                  </a:ext>
                </a:extLst>
              </p:cNvPr>
              <p:cNvCxnSpPr>
                <a:cxnSpLocks/>
                <a:stCxn id="355" idx="2"/>
                <a:endCxn id="357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2161453-C9A5-A7D9-4EFE-13270515188E}"/>
                  </a:ext>
                </a:extLst>
              </p:cNvPr>
              <p:cNvCxnSpPr>
                <a:cxnSpLocks/>
                <a:stCxn id="355" idx="6"/>
                <a:endCxn id="316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C539499C-BBC3-AA12-B55D-D41AD8D93A5B}"/>
                  </a:ext>
                </a:extLst>
              </p:cNvPr>
              <p:cNvCxnSpPr>
                <a:cxnSpLocks/>
                <a:stCxn id="318" idx="2"/>
                <a:endCxn id="355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CAD2EB1-94D5-C539-19CC-2D45366DB6B0}"/>
                  </a:ext>
                </a:extLst>
              </p:cNvPr>
              <p:cNvCxnSpPr>
                <a:cxnSpLocks/>
                <a:stCxn id="316" idx="3"/>
                <a:endCxn id="318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E829A5-2C85-1380-363F-472DDC861877}"/>
                </a:ext>
              </a:extLst>
            </p:cNvPr>
            <p:cNvCxnSpPr>
              <a:cxnSpLocks/>
              <a:stCxn id="355" idx="3"/>
              <a:endCxn id="36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CC7258-2232-756D-841F-B03818836B7A}"/>
                </a:ext>
              </a:extLst>
            </p:cNvPr>
            <p:cNvCxnSpPr>
              <a:cxnSpLocks/>
              <a:stCxn id="310" idx="1"/>
              <a:endCxn id="318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E9AA6C-2346-CD54-47DC-FA7C549147BD}"/>
                </a:ext>
              </a:extLst>
            </p:cNvPr>
            <p:cNvCxnSpPr>
              <a:cxnSpLocks/>
              <a:stCxn id="189" idx="1"/>
              <a:endCxn id="365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Overview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start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Visit nodes: 3, 6, 9, 12, 16, 24, 28,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 at node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Order of the mission is computed at run time by the mission planning framework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Start location of the robot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Start location of the human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3943B3-3A6A-C8DC-29AD-F89ED39B1D63}"/>
              </a:ext>
            </a:extLst>
          </p:cNvPr>
          <p:cNvGrpSpPr/>
          <p:nvPr/>
        </p:nvGrpSpPr>
        <p:grpSpPr>
          <a:xfrm>
            <a:off x="3940114" y="1019996"/>
            <a:ext cx="4897125" cy="3636717"/>
            <a:chOff x="0" y="1063731"/>
            <a:chExt cx="4897125" cy="363671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9F67952-3C69-160A-648E-6E761289EDA6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8E07E99-6E4B-F61B-EF15-ED16BF5B14AF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366" name="Arc 365">
                  <a:extLst>
                    <a:ext uri="{FF2B5EF4-FFF2-40B4-BE49-F238E27FC236}">
                      <a16:creationId xmlns:a16="http://schemas.microsoft.com/office/drawing/2014/main" id="{52E257EC-F8C8-89CE-A16D-E70AC9FFD9D4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F31C553E-E0B0-7EE8-0FE5-7541E3EDBFC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1E4AD993-F452-2C68-FBD1-F4FDCC7B91C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DBE753A3-0DB1-1C89-ECB7-8E9C02890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0BC95629-F829-00AF-CD70-F82B3B7D4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CB36EE6F-1030-F48B-8594-5FD6FFD9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1D56BBC9-7A1A-DC87-CAC5-602A7AC4E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DBCC5A24-D3DF-B185-55F5-B3DD29D87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014004B8-7427-EC97-D603-1F53F3EA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93FC863-8F0A-46B9-BCF2-BC2CF96C0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48E6196-B22C-6F5C-0E58-F17BF64C3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3CF42A7-CFAA-B03B-A77D-BD0E3A54C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4A60A574-E833-EE1C-531F-36BCA2F64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544729B7-141B-0DE9-D4DD-5AE92CD86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F28DECEE-0118-0937-DF55-C079E7125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8184E804-DD26-0258-EB58-8D327072F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D6E3BE70-2ACF-38DD-9608-33453F414A32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A665920-89D1-FB35-840A-8DD3E374B08F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86B79D72-953C-F338-0C81-D2898D450DCC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EB7273F-248D-D514-DA96-D6917D56D98F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C3A4FF66-1338-3425-8589-D4F4AA27241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5A52BCD7-1B10-3375-E75E-7038FB9E00C5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E780985A-9435-BE3D-CE3F-A96323183C56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E32EE12E-3DE8-B8E1-06F1-05A5340B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BC678B93-90AF-F9D7-C1A4-96ACE6A586E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7A8D1EF6-3CB7-FFC7-693C-03EBC228D30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BA36FE80-FE7C-2D53-B23A-D624CD4CF7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624E6BE7-E111-3663-952A-33094E85A9AA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B2C4B6F9-016F-AD1B-10DC-DE716C901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E1142F16-D8D0-D3A6-E3A9-4E505A0B42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56102D3D-5110-1484-3F1B-277D2FE169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411A7A66-3596-646A-5608-4FB5714615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B37E97A-CDCE-7149-65F0-16E4274334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A550BA3A-5BEF-6F1B-95AF-C2005AD43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5C54F562-7A70-13A2-C885-364E58A240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F05A7F9-3470-CF11-F5CD-2923553519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79F18E4-7BEB-E680-9BFC-D36260CB48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CBE596E6-7E34-B032-D13A-C6C01A6AE1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8CFCE4C4-B4ED-FBC1-AF2C-7BCF2AEABE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67EBA864-74EF-95FE-B297-5AC0A18EBBC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FF5BE0B6-3750-D6F8-0737-2EA2D4D8E3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10DE6367-3771-3738-961E-9EC305207A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9180B004-50E4-9260-C68D-5CD10866559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0A675E78-3CC5-F2DF-A233-5A704288CA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4452C856-4B4B-6CD1-F9D3-760470A6FE7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573669B4-5468-CF76-DF11-0CA26A732F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55B75F60-FDB0-7EE1-F6FC-1AAE299AB69B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408F522E-C75E-BF84-7878-6857D0C86F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DACC9102-5F56-9A22-2402-D4EE785BC1BB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D52F89F4-C0D4-0F32-5AB6-7264A8E220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FEC67E46-12CC-215B-5A3E-87DEDF3F40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87C9D9FD-6E8F-9970-CE62-3B335CAC010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9266CA6-6F5C-C3AF-43B1-85B3A234032B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786DFAF7-D6E9-A2A8-3E2F-FF7B1FA354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3EA87AD4-D348-4907-2BD5-E84C8BF2CB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27DD0226-D4B0-4AA3-E49E-A2E51B843F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E6205E2-2A32-F6BC-048E-EC2AB0ABD0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EA00D137-3868-EA49-16A5-C9312ADFBE7A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8857489F-0EF1-D601-158D-41553452E23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64DC948C-1110-3CBB-68A3-E9B89E23B261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49AF9AE1-041E-936B-DC9D-3BC715FA05F6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56B280A0-0645-B364-67D6-8647F25B97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4" name="Rounded Rectangle 563">
                    <a:extLst>
                      <a:ext uri="{FF2B5EF4-FFF2-40B4-BE49-F238E27FC236}">
                        <a16:creationId xmlns:a16="http://schemas.microsoft.com/office/drawing/2014/main" id="{5F76BB8B-4E10-BD0B-AEEB-8C252C44F757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5" name="Round Same-side Corner of Rectangle 564">
                    <a:extLst>
                      <a:ext uri="{FF2B5EF4-FFF2-40B4-BE49-F238E27FC236}">
                        <a16:creationId xmlns:a16="http://schemas.microsoft.com/office/drawing/2014/main" id="{8BA50551-0754-2126-5C56-731D5AA20AE9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6" name="Round Same-side Corner of Rectangle 565">
                    <a:extLst>
                      <a:ext uri="{FF2B5EF4-FFF2-40B4-BE49-F238E27FC236}">
                        <a16:creationId xmlns:a16="http://schemas.microsoft.com/office/drawing/2014/main" id="{5EEFB9F2-FBB5-4B44-A80C-FE1231C02D74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7" name="Round Same-side Corner of Rectangle 566">
                    <a:extLst>
                      <a:ext uri="{FF2B5EF4-FFF2-40B4-BE49-F238E27FC236}">
                        <a16:creationId xmlns:a16="http://schemas.microsoft.com/office/drawing/2014/main" id="{7C89CF35-5849-A0D9-DC0D-06C779D6B7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8" name="Round Same-side Corner of Rectangle 567">
                    <a:extLst>
                      <a:ext uri="{FF2B5EF4-FFF2-40B4-BE49-F238E27FC236}">
                        <a16:creationId xmlns:a16="http://schemas.microsoft.com/office/drawing/2014/main" id="{7E34B7EB-7B42-DDDE-3F2B-39269A68D7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9" name="Round Same-side Corner of Rectangle 568">
                    <a:extLst>
                      <a:ext uri="{FF2B5EF4-FFF2-40B4-BE49-F238E27FC236}">
                        <a16:creationId xmlns:a16="http://schemas.microsoft.com/office/drawing/2014/main" id="{8EAFAF3D-90D3-4BF1-71BB-8041FCFAB1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0" name="Round Same-side Corner of Rectangle 569">
                    <a:extLst>
                      <a:ext uri="{FF2B5EF4-FFF2-40B4-BE49-F238E27FC236}">
                        <a16:creationId xmlns:a16="http://schemas.microsoft.com/office/drawing/2014/main" id="{26C8ACA5-DCF3-78BE-FD20-B3EC0775C93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F1A1213B-05B7-E240-5F95-706E880D72C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AF62617E-BA8D-C48A-1238-C8C1670B72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D0512F32-FE30-AF95-8A6E-C3F68F0DAD9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A2433A7D-60B1-9260-48A5-83A913174B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0A2690C4-835A-69D6-40CC-5B8B64FE6C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8A35CD2-F126-6503-23C0-F48FAC61C4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C94EBE78-F366-7484-4A22-3E8D89D77C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36F05D4-27A7-4B43-942F-E929B8B845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31E31744-62B9-3FED-D604-2F7145CA64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5CD842DA-F54E-ADA0-3430-C7A584F8E1E5}"/>
                      </a:ext>
                    </a:extLst>
                  </p:cNvPr>
                  <p:cNvCxnSpPr>
                    <a:stCxn id="579" idx="1"/>
                    <a:endCxn id="577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F8CC76FB-7734-69BC-0500-CAFB1EA974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2" name="Round Same-side Corner of Rectangle 581">
                    <a:extLst>
                      <a:ext uri="{FF2B5EF4-FFF2-40B4-BE49-F238E27FC236}">
                        <a16:creationId xmlns:a16="http://schemas.microsoft.com/office/drawing/2014/main" id="{D7A25C38-6C0F-8438-CE05-F79A8CE29D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81C036EE-941A-8341-307F-753D39D38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413FF9E7-B3B8-75AE-7215-72D0D55DE582}"/>
                      </a:ext>
                    </a:extLst>
                  </p:cNvPr>
                  <p:cNvCxnSpPr>
                    <a:cxnSpLocks/>
                    <a:endCxn id="366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5" name="Rounded Rectangle 584">
                    <a:extLst>
                      <a:ext uri="{FF2B5EF4-FFF2-40B4-BE49-F238E27FC236}">
                        <a16:creationId xmlns:a16="http://schemas.microsoft.com/office/drawing/2014/main" id="{A3403B79-E0FB-5F90-1DB0-46572E83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A578285F-ACD5-CC5C-D837-B9E6C979EC81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171392FC-1536-8EAB-F321-EE8700CE693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30F6CFDC-F2B6-2E0D-66AF-F3DBC9A473A7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C21BA76-8B67-FD68-F263-29F8ACB63E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0" name="Round Same-side Corner of Rectangle 589">
                    <a:extLst>
                      <a:ext uri="{FF2B5EF4-FFF2-40B4-BE49-F238E27FC236}">
                        <a16:creationId xmlns:a16="http://schemas.microsoft.com/office/drawing/2014/main" id="{7371291A-9F76-8330-F188-76BDBFE93F97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6742BE6-8B36-643B-C20A-09AD7BA14B4A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112F8A0-C87C-44AD-50A9-759B5B40694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16E869D-E042-A320-9E74-A8C879149437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94C3B18E-3F38-4DAF-F0F2-1F81BC1A1CE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09876164-A12D-3A7A-B528-4F83616C82C9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1915777B-6EFF-54AD-ED8B-A0BD6304BA96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FFEE7409-DA79-E0B1-065D-26CAC5B953F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B740296-2247-8456-E8A9-DECAB7A320B9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9BA31AC6-328E-77E4-06A3-CCB06CC47C56}"/>
                  </a:ext>
                </a:extLst>
              </p:cNvPr>
              <p:cNvSpPr/>
              <p:nvPr/>
            </p:nvSpPr>
            <p:spPr>
              <a:xfrm>
                <a:off x="1010584" y="1703227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637EA17-1366-5EB0-C28D-A67B858F4475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3093AC8-8860-0164-7E7A-324A6044775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24599C49-3E3D-2D1A-76B3-A2AFA5FF2B90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F81D0FA-8B9E-2893-8CD8-CBA8098DECFB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30C316E2-CE80-CB9B-E99C-E81CAECFA66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8DA8C15F-ED4F-3320-D658-B5E5C9BA023A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B23FDC3B-F040-233A-8E5A-3769AFB725BF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2EFF06A-3831-8FA8-A00E-51D6D8E487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B20BC3D-0240-50CA-84FB-1CFA2A3654A9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82B29E6-3BA3-1CE5-1158-8635E33F1F45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7C7A2759-D21E-1B2F-1CC9-052AB947194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921E373E-800B-D348-45BC-94E3FBA96060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5AB05ED-FB21-3908-DF2A-E94CB42B4DA8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C5DF38D7-F776-C518-346F-43538F08A45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D4EEFA9-0847-5F7B-0A98-F9F78E815DA3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8CAE67DE-6096-F5F4-6D98-56068B1B2C00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CEACA53B-9A4D-9D89-0440-1E0862B0587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9AFF59-4847-BEC3-D9F4-A23F91C77096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EAE9B46-ED0E-6311-C475-B859F59DA0F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BEC99888-31ED-B152-ADCD-2D91FA55A8A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4358988-EABB-839F-9DC6-7840FCD4DEAC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39C2EB4B-70D0-472B-BE75-3D1F53658E91}"/>
                  </a:ext>
                </a:extLst>
              </p:cNvPr>
              <p:cNvSpPr/>
              <p:nvPr/>
            </p:nvSpPr>
            <p:spPr>
              <a:xfrm>
                <a:off x="2795320" y="1904880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54148AE-4876-DBA3-A6F1-79DC2E5132EE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9354E4F-87FD-39C7-713C-DF84D29DF7A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9A83644-DF58-2F00-DFEF-9AC24BF3AAB3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409EBBE-5D5D-3A6A-A714-56AD60D2F393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3E18417-2F02-AFB5-711A-673F6A03E584}"/>
                  </a:ext>
                </a:extLst>
              </p:cNvPr>
              <p:cNvSpPr/>
              <p:nvPr/>
            </p:nvSpPr>
            <p:spPr>
              <a:xfrm>
                <a:off x="4368834" y="1706523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B68E18A-F342-2E88-16B0-A31D653FC333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D2C4E2FE-3A24-4241-84DD-8A88D74845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E7E7CF8C-FB09-77EE-776D-A9AD17BB1826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C2BAD2-3840-2290-4A06-5125E175A42F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1DED1B17-3A07-E1A7-A47E-F6D0CA7F9A2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7F38262E-B1FD-5668-34B7-AA35D4AACA4C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5309CE0D-AFAA-BD6E-B6FD-CB3D62BFFA7B}"/>
                  </a:ext>
                </a:extLst>
              </p:cNvPr>
              <p:cNvSpPr/>
              <p:nvPr/>
            </p:nvSpPr>
            <p:spPr>
              <a:xfrm>
                <a:off x="4654299" y="3176396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84E9BE1-4FC0-0063-3ED5-94495217A440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2B05018C-3FD3-388B-C162-47451863BBF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F6CCA10-4E39-FED4-3284-82D0F9AAE08C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EF6DD14-AE92-615B-2268-3A6A593E7E6B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51140A2-E20B-5910-D411-ACB824CC9D0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7DA61F2-8F29-00CE-7944-AFB152ABF268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C5ED240F-692B-8BD6-E695-1F91A1F9F21B}"/>
                  </a:ext>
                </a:extLst>
              </p:cNvPr>
              <p:cNvSpPr/>
              <p:nvPr/>
            </p:nvSpPr>
            <p:spPr>
              <a:xfrm>
                <a:off x="3143375" y="4095035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50FF9E3-9F0F-CB79-BCAF-144BE9A4856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CBE88F2-FFAF-0DD8-A351-46FD7665310A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9F2DE4E-B966-95F3-3A73-45C720DF2F68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4505C67-2ECE-7866-778C-D1E1937A007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B2B49FB-EA97-3FB2-15F1-368F5F4FE244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5430A130-46EF-079A-7DD1-983D5ED7013C}"/>
                  </a:ext>
                </a:extLst>
              </p:cNvPr>
              <p:cNvSpPr/>
              <p:nvPr/>
            </p:nvSpPr>
            <p:spPr>
              <a:xfrm>
                <a:off x="996729" y="3957413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56D48CEF-8654-B749-A124-FEE8761A310A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FE9BF68-84F1-C72A-FB32-4F4D77D8D65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6BE7F7-6708-5C28-B502-8184BC568D10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DFB546DA-32B3-3275-D13C-0BFF47EE44CD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15C946E4-69A7-630E-F1BA-13B7340B8071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A937933-279E-F936-F5A8-FF688D164EC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BC36216-F895-EADB-E366-84EBC5D82A49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10979BB-8F9E-57B2-6467-D926063A76DD}"/>
                  </a:ext>
                </a:extLst>
              </p:cNvPr>
              <p:cNvSpPr/>
              <p:nvPr/>
            </p:nvSpPr>
            <p:spPr>
              <a:xfrm>
                <a:off x="1065436" y="2870790"/>
                <a:ext cx="227893" cy="22789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7698613-03F8-85AA-FB79-286C841541C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4D379E5-200C-AE7B-6075-19012F4B13F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4AAC65A-9F24-1E4D-707B-716136E2BFC5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C3278AC-29A6-55B0-8331-AFC835815187}"/>
                  </a:ext>
                </a:extLst>
              </p:cNvPr>
              <p:cNvCxnSpPr>
                <a:cxnSpLocks/>
                <a:stCxn id="316" idx="5"/>
                <a:endCxn id="310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CC07F13-F387-CE8D-EB39-B8B5018D34DA}"/>
                  </a:ext>
                </a:extLst>
              </p:cNvPr>
              <p:cNvCxnSpPr>
                <a:cxnSpLocks/>
                <a:stCxn id="290" idx="6"/>
                <a:endCxn id="212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CCB0164-952F-FD51-22D0-491DA3E05186}"/>
                  </a:ext>
                </a:extLst>
              </p:cNvPr>
              <p:cNvCxnSpPr>
                <a:cxnSpLocks/>
                <a:stCxn id="285" idx="5"/>
                <a:endCxn id="212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8498CF2-EDED-3FD8-5793-1E2334013451}"/>
                  </a:ext>
                </a:extLst>
              </p:cNvPr>
              <p:cNvCxnSpPr>
                <a:cxnSpLocks/>
                <a:stCxn id="189" idx="5"/>
                <a:endCxn id="212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2B8167D-55F0-EE88-F551-A298248C994F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EA78CE-B769-59CF-E9F3-B7C512FFBC67}"/>
                  </a:ext>
                </a:extLst>
              </p:cNvPr>
              <p:cNvCxnSpPr>
                <a:cxnSpLocks/>
                <a:stCxn id="288" idx="6"/>
                <a:endCxn id="290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4938504-9D5F-201A-1005-3F1E930D7E8B}"/>
                  </a:ext>
                </a:extLst>
              </p:cNvPr>
              <p:cNvCxnSpPr>
                <a:cxnSpLocks/>
                <a:stCxn id="283" idx="5"/>
                <a:endCxn id="285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050C0BE-4304-45D7-360F-6A7D8ADB5AA6}"/>
                  </a:ext>
                </a:extLst>
              </p:cNvPr>
              <p:cNvCxnSpPr>
                <a:cxnSpLocks/>
                <a:stCxn id="279" idx="6"/>
                <a:endCxn id="285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6107512-B6B1-B806-FD82-45CAE0138C11}"/>
                  </a:ext>
                </a:extLst>
              </p:cNvPr>
              <p:cNvCxnSpPr>
                <a:cxnSpLocks/>
                <a:stCxn id="281" idx="5"/>
                <a:endCxn id="285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E5D4148-4E54-538F-A184-15A26B6BA6B9}"/>
                  </a:ext>
                </a:extLst>
              </p:cNvPr>
              <p:cNvCxnSpPr>
                <a:cxnSpLocks/>
                <a:stCxn id="283" idx="3"/>
                <a:endCxn id="279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D393E70-C352-3D82-8CAD-EE6E2B660E89}"/>
                  </a:ext>
                </a:extLst>
              </p:cNvPr>
              <p:cNvCxnSpPr>
                <a:cxnSpLocks/>
                <a:stCxn id="281" idx="4"/>
                <a:endCxn id="279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0112904-229E-4551-C6FD-C5FF7BFE6926}"/>
                  </a:ext>
                </a:extLst>
              </p:cNvPr>
              <p:cNvCxnSpPr>
                <a:cxnSpLocks/>
                <a:stCxn id="281" idx="6"/>
                <a:endCxn id="283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8553694-7321-D8C4-CA17-E62D7FAE6D65}"/>
                  </a:ext>
                </a:extLst>
              </p:cNvPr>
              <p:cNvCxnSpPr>
                <a:cxnSpLocks/>
                <a:stCxn id="285" idx="7"/>
                <a:endCxn id="189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D0BAE29-14B0-DD23-38DF-90CBBDEDF0C7}"/>
                  </a:ext>
                </a:extLst>
              </p:cNvPr>
              <p:cNvCxnSpPr>
                <a:cxnSpLocks/>
                <a:stCxn id="189" idx="6"/>
                <a:endCxn id="211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A2F1825-3EB1-99C3-C395-05D87D7E8D74}"/>
                  </a:ext>
                </a:extLst>
              </p:cNvPr>
              <p:cNvCxnSpPr>
                <a:cxnSpLocks/>
                <a:stCxn id="189" idx="7"/>
                <a:endCxn id="190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DB4FA5A-C476-D249-26D0-7B952DACA808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901BBE7-A72D-BB2B-C6FC-2F4B026665AD}"/>
                  </a:ext>
                </a:extLst>
              </p:cNvPr>
              <p:cNvCxnSpPr>
                <a:cxnSpLocks/>
                <a:stCxn id="189" idx="0"/>
                <a:endCxn id="310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705B3D-8E75-10E6-1110-77F59B1D7359}"/>
                  </a:ext>
                </a:extLst>
              </p:cNvPr>
              <p:cNvCxnSpPr>
                <a:cxnSpLocks/>
                <a:stCxn id="189" idx="3"/>
                <a:endCxn id="290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C0E8A2-4C0B-2DFB-4322-EA3BF2C89F17}"/>
                  </a:ext>
                </a:extLst>
              </p:cNvPr>
              <p:cNvCxnSpPr>
                <a:cxnSpLocks/>
                <a:stCxn id="290" idx="0"/>
                <a:endCxn id="285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2A303930-60D6-B85B-67FB-2D7ED9DF8590}"/>
                  </a:ext>
                </a:extLst>
              </p:cNvPr>
              <p:cNvCxnSpPr>
                <a:cxnSpLocks/>
                <a:stCxn id="211" idx="1"/>
                <a:endCxn id="310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B9F2EDF-6E0E-8A08-00BA-416C6F018376}"/>
                  </a:ext>
                </a:extLst>
              </p:cNvPr>
              <p:cNvCxnSpPr>
                <a:cxnSpLocks/>
                <a:stCxn id="211" idx="0"/>
                <a:endCxn id="190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95D496A-ABD3-F10A-4344-9765B5BA3B7D}"/>
                  </a:ext>
                </a:extLst>
              </p:cNvPr>
              <p:cNvCxnSpPr>
                <a:cxnSpLocks/>
                <a:stCxn id="211" idx="7"/>
                <a:endCxn id="308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1F2AE52-8862-7B74-DFAF-5E36C25EBC88}"/>
                  </a:ext>
                </a:extLst>
              </p:cNvPr>
              <p:cNvCxnSpPr>
                <a:cxnSpLocks/>
                <a:stCxn id="211" idx="6"/>
                <a:endCxn id="30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9C9778A-4C48-ACA7-8A63-5BED3259EE8C}"/>
                  </a:ext>
                </a:extLst>
              </p:cNvPr>
              <p:cNvCxnSpPr>
                <a:cxnSpLocks/>
                <a:stCxn id="211" idx="2"/>
                <a:endCxn id="364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7DBDC1E-CD43-61DB-1D27-1EAF0CD1698E}"/>
                  </a:ext>
                </a:extLst>
              </p:cNvPr>
              <p:cNvCxnSpPr>
                <a:cxnSpLocks/>
                <a:stCxn id="211" idx="5"/>
                <a:endCxn id="300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73C1A1A-D5ED-D20D-22D8-FCEF286003B1}"/>
                  </a:ext>
                </a:extLst>
              </p:cNvPr>
              <p:cNvCxnSpPr>
                <a:cxnSpLocks/>
                <a:stCxn id="310" idx="3"/>
                <a:endCxn id="364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2DAED28-1267-83B5-2F68-AE556885449D}"/>
                  </a:ext>
                </a:extLst>
              </p:cNvPr>
              <p:cNvCxnSpPr>
                <a:cxnSpLocks/>
                <a:stCxn id="190" idx="1"/>
                <a:endCxn id="310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D138137-8E2A-8579-B2FC-B4CD6377B16D}"/>
                  </a:ext>
                </a:extLst>
              </p:cNvPr>
              <p:cNvCxnSpPr>
                <a:cxnSpLocks/>
                <a:stCxn id="308" idx="3"/>
                <a:endCxn id="190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907EB62-918B-EABF-A90C-F6CD989AF428}"/>
                  </a:ext>
                </a:extLst>
              </p:cNvPr>
              <p:cNvCxnSpPr>
                <a:cxnSpLocks/>
                <a:stCxn id="364" idx="6"/>
                <a:endCxn id="190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8BED784-27C1-8CFC-AF13-EFA592E27C21}"/>
                  </a:ext>
                </a:extLst>
              </p:cNvPr>
              <p:cNvCxnSpPr>
                <a:cxnSpLocks/>
                <a:stCxn id="312" idx="2"/>
                <a:endCxn id="310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CB0517A-09C6-71A7-EE82-39AB5D834A4D}"/>
                  </a:ext>
                </a:extLst>
              </p:cNvPr>
              <p:cNvCxnSpPr>
                <a:cxnSpLocks/>
                <a:stCxn id="314" idx="4"/>
                <a:endCxn id="312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94AA50E-1722-5F35-37EE-FF9717887AE5}"/>
                  </a:ext>
                </a:extLst>
              </p:cNvPr>
              <p:cNvCxnSpPr>
                <a:cxnSpLocks/>
                <a:stCxn id="308" idx="1"/>
                <a:endCxn id="312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F11A412-5B1D-9243-EB8E-4B42223FD4C8}"/>
                  </a:ext>
                </a:extLst>
              </p:cNvPr>
              <p:cNvCxnSpPr>
                <a:cxnSpLocks/>
                <a:stCxn id="316" idx="6"/>
                <a:endCxn id="314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195AB7A-FC67-0B1B-F6AC-243CC65A0352}"/>
                  </a:ext>
                </a:extLst>
              </p:cNvPr>
              <p:cNvCxnSpPr>
                <a:cxnSpLocks/>
                <a:stCxn id="314" idx="6"/>
                <a:endCxn id="306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8297CBF-9C39-0958-DFF9-727A83D3FB11}"/>
                  </a:ext>
                </a:extLst>
              </p:cNvPr>
              <p:cNvCxnSpPr>
                <a:cxnSpLocks/>
                <a:stCxn id="306" idx="4"/>
                <a:endCxn id="30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8285E41-69F7-DB3E-0A6A-AE40F1DCC16E}"/>
                  </a:ext>
                </a:extLst>
              </p:cNvPr>
              <p:cNvCxnSpPr>
                <a:cxnSpLocks/>
                <a:stCxn id="304" idx="4"/>
                <a:endCxn id="30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E2E5C10-909E-DA50-2138-46EDDCAD72B1}"/>
                  </a:ext>
                </a:extLst>
              </p:cNvPr>
              <p:cNvCxnSpPr>
                <a:cxnSpLocks/>
                <a:stCxn id="308" idx="5"/>
                <a:endCxn id="30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78CE3E9-95C4-8F6B-8685-CBBCA1A52123}"/>
                  </a:ext>
                </a:extLst>
              </p:cNvPr>
              <p:cNvCxnSpPr>
                <a:cxnSpLocks/>
                <a:stCxn id="302" idx="4"/>
                <a:endCxn id="300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C6AD118-2F0E-7286-126B-73F12A25B5A0}"/>
                  </a:ext>
                </a:extLst>
              </p:cNvPr>
              <p:cNvCxnSpPr>
                <a:cxnSpLocks/>
                <a:stCxn id="190" idx="5"/>
                <a:endCxn id="300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247AD82-9B8C-F5ED-8ADF-B5EFC5B8D015}"/>
                  </a:ext>
                </a:extLst>
              </p:cNvPr>
              <p:cNvCxnSpPr>
                <a:cxnSpLocks/>
                <a:stCxn id="190" idx="6"/>
                <a:endCxn id="30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268E1CE-C550-2009-C55F-D38646265BF4}"/>
                  </a:ext>
                </a:extLst>
              </p:cNvPr>
              <p:cNvCxnSpPr>
                <a:cxnSpLocks/>
                <a:stCxn id="294" idx="6"/>
                <a:endCxn id="300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0E8DD49-84D0-1B29-44C9-61F804B4C6AE}"/>
                  </a:ext>
                </a:extLst>
              </p:cNvPr>
              <p:cNvCxnSpPr>
                <a:cxnSpLocks/>
                <a:stCxn id="292" idx="6"/>
                <a:endCxn id="300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816FC39-0416-CF79-EE46-17C1EBB3F5F9}"/>
                  </a:ext>
                </a:extLst>
              </p:cNvPr>
              <p:cNvCxnSpPr>
                <a:cxnSpLocks/>
                <a:stCxn id="298" idx="2"/>
                <a:endCxn id="300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54020D3-885E-AF6F-0CEE-76B20B3A63A4}"/>
                  </a:ext>
                </a:extLst>
              </p:cNvPr>
              <p:cNvCxnSpPr>
                <a:cxnSpLocks/>
                <a:stCxn id="296" idx="1"/>
                <a:endCxn id="300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4811213-0554-F501-F832-5C0E01EB9982}"/>
                  </a:ext>
                </a:extLst>
              </p:cNvPr>
              <p:cNvCxnSpPr>
                <a:cxnSpLocks/>
                <a:stCxn id="298" idx="4"/>
                <a:endCxn id="296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3448C85-5BA5-977F-55EF-CBEFA923CCE8}"/>
                  </a:ext>
                </a:extLst>
              </p:cNvPr>
              <p:cNvCxnSpPr>
                <a:cxnSpLocks/>
                <a:stCxn id="294" idx="4"/>
                <a:endCxn id="292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517185E-27BF-C192-8563-BA43EA69F862}"/>
                  </a:ext>
                </a:extLst>
              </p:cNvPr>
              <p:cNvCxnSpPr>
                <a:cxnSpLocks/>
                <a:stCxn id="362" idx="6"/>
                <a:endCxn id="364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673D29F-5F8F-9020-0C1F-CC08DB109B2B}"/>
                  </a:ext>
                </a:extLst>
              </p:cNvPr>
              <p:cNvCxnSpPr>
                <a:cxnSpLocks/>
                <a:stCxn id="362" idx="0"/>
                <a:endCxn id="36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78A752E-DC68-E908-90F4-A88415640935}"/>
                  </a:ext>
                </a:extLst>
              </p:cNvPr>
              <p:cNvCxnSpPr>
                <a:cxnSpLocks/>
                <a:stCxn id="362" idx="7"/>
                <a:endCxn id="320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8E45DAC-B30E-0E8A-F034-A108458D9D8E}"/>
                  </a:ext>
                </a:extLst>
              </p:cNvPr>
              <p:cNvCxnSpPr>
                <a:cxnSpLocks/>
                <a:stCxn id="320" idx="5"/>
                <a:endCxn id="364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179D0BD-7B06-C734-AF53-9E8E72724DDD}"/>
                  </a:ext>
                </a:extLst>
              </p:cNvPr>
              <p:cNvCxnSpPr>
                <a:cxnSpLocks/>
                <a:stCxn id="320" idx="2"/>
                <a:endCxn id="36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DC05575-6CEC-00E0-777B-845377321A0F}"/>
                  </a:ext>
                </a:extLst>
              </p:cNvPr>
              <p:cNvCxnSpPr>
                <a:cxnSpLocks/>
                <a:stCxn id="357" idx="5"/>
                <a:endCxn id="320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84B63C0-6D25-ADE5-B873-5BFA57C752E0}"/>
                  </a:ext>
                </a:extLst>
              </p:cNvPr>
              <p:cNvCxnSpPr>
                <a:cxnSpLocks/>
                <a:stCxn id="355" idx="4"/>
                <a:endCxn id="320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2ECE2DA-462E-F75D-C657-C28F758BFC5C}"/>
                  </a:ext>
                </a:extLst>
              </p:cNvPr>
              <p:cNvCxnSpPr>
                <a:cxnSpLocks/>
                <a:stCxn id="318" idx="3"/>
                <a:endCxn id="320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6EBAD51-99B6-FBB4-8729-5EFC2896323E}"/>
                  </a:ext>
                </a:extLst>
              </p:cNvPr>
              <p:cNvCxnSpPr>
                <a:cxnSpLocks/>
                <a:stCxn id="360" idx="0"/>
                <a:endCxn id="357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038E27C-791E-E9B4-9203-67090AB013DF}"/>
                  </a:ext>
                </a:extLst>
              </p:cNvPr>
              <p:cNvCxnSpPr>
                <a:cxnSpLocks/>
                <a:stCxn id="355" idx="2"/>
                <a:endCxn id="357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2161453-C9A5-A7D9-4EFE-13270515188E}"/>
                  </a:ext>
                </a:extLst>
              </p:cNvPr>
              <p:cNvCxnSpPr>
                <a:cxnSpLocks/>
                <a:stCxn id="355" idx="6"/>
                <a:endCxn id="316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C539499C-BBC3-AA12-B55D-D41AD8D93A5B}"/>
                  </a:ext>
                </a:extLst>
              </p:cNvPr>
              <p:cNvCxnSpPr>
                <a:cxnSpLocks/>
                <a:stCxn id="318" idx="2"/>
                <a:endCxn id="355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CAD2EB1-94D5-C539-19CC-2D45366DB6B0}"/>
                  </a:ext>
                </a:extLst>
              </p:cNvPr>
              <p:cNvCxnSpPr>
                <a:cxnSpLocks/>
                <a:stCxn id="316" idx="3"/>
                <a:endCxn id="318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E829A5-2C85-1380-363F-472DDC861877}"/>
                </a:ext>
              </a:extLst>
            </p:cNvPr>
            <p:cNvCxnSpPr>
              <a:cxnSpLocks/>
              <a:stCxn id="355" idx="3"/>
              <a:endCxn id="36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CC7258-2232-756D-841F-B03818836B7A}"/>
                </a:ext>
              </a:extLst>
            </p:cNvPr>
            <p:cNvCxnSpPr>
              <a:cxnSpLocks/>
              <a:stCxn id="310" idx="1"/>
              <a:endCxn id="318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E9AA6C-2346-CD54-47DC-FA7C549147BD}"/>
                </a:ext>
              </a:extLst>
            </p:cNvPr>
            <p:cNvCxnSpPr>
              <a:cxnSpLocks/>
              <a:stCxn id="189" idx="1"/>
              <a:endCxn id="365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8216F517-36E0-34A6-13EE-33A0408D4733}"/>
              </a:ext>
            </a:extLst>
          </p:cNvPr>
          <p:cNvSpPr txBox="1"/>
          <p:nvPr/>
        </p:nvSpPr>
        <p:spPr>
          <a:xfrm>
            <a:off x="4598294" y="391309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A22FED4-F027-0AA5-3BDC-F99991082EA6}"/>
              </a:ext>
            </a:extLst>
          </p:cNvPr>
          <p:cNvSpPr txBox="1"/>
          <p:nvPr/>
        </p:nvSpPr>
        <p:spPr>
          <a:xfrm>
            <a:off x="4662969" y="282828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E0ABA7-7D71-7084-8B16-473FC49019AB}"/>
              </a:ext>
            </a:extLst>
          </p:cNvPr>
          <p:cNvSpPr txBox="1"/>
          <p:nvPr/>
        </p:nvSpPr>
        <p:spPr>
          <a:xfrm>
            <a:off x="6802953" y="27062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2112511-6B94-70BA-707A-E8719FFEC338}"/>
              </a:ext>
            </a:extLst>
          </p:cNvPr>
          <p:cNvSpPr txBox="1"/>
          <p:nvPr/>
        </p:nvSpPr>
        <p:spPr>
          <a:xfrm>
            <a:off x="6392532" y="18432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12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50D3B88-F04F-0579-D17B-36B128E13396}"/>
              </a:ext>
            </a:extLst>
          </p:cNvPr>
          <p:cNvSpPr txBox="1"/>
          <p:nvPr/>
        </p:nvSpPr>
        <p:spPr>
          <a:xfrm>
            <a:off x="4606636" y="165241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16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0A8D1EA-310F-3B75-C595-BC5CA81C26D5}"/>
              </a:ext>
            </a:extLst>
          </p:cNvPr>
          <p:cNvSpPr txBox="1"/>
          <p:nvPr/>
        </p:nvSpPr>
        <p:spPr>
          <a:xfrm>
            <a:off x="7970073" y="165241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7E02D-4510-0F87-2823-C0470AACDE63}"/>
              </a:ext>
            </a:extLst>
          </p:cNvPr>
          <p:cNvSpPr txBox="1"/>
          <p:nvPr/>
        </p:nvSpPr>
        <p:spPr>
          <a:xfrm>
            <a:off x="6744174" y="404423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28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9F542E5-8629-EF8D-90AE-41084F585893}"/>
              </a:ext>
            </a:extLst>
          </p:cNvPr>
          <p:cNvSpPr txBox="1"/>
          <p:nvPr/>
        </p:nvSpPr>
        <p:spPr>
          <a:xfrm>
            <a:off x="8260413" y="312722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29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7D3BF27-6899-5FD6-6D59-F3942FD8E466}"/>
              </a:ext>
            </a:extLst>
          </p:cNvPr>
          <p:cNvSpPr txBox="1"/>
          <p:nvPr/>
        </p:nvSpPr>
        <p:spPr>
          <a:xfrm>
            <a:off x="7970073" y="11231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16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Safe Locations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 has </a:t>
            </a:r>
            <a:r>
              <a:rPr lang="en-GB" b="1" dirty="0"/>
              <a:t>safe locations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Locations the robot can request the human </a:t>
            </a:r>
            <a:r>
              <a:rPr lang="en-GB" b="1" u="sng" dirty="0"/>
              <a:t>redirect</a:t>
            </a:r>
            <a:r>
              <a:rPr lang="en-GB" dirty="0"/>
              <a:t> to if the human is blocking the path or blocking a task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safe locations conflict with mission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redirect is only requested if a node is not a future task node or is located on the agent’s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safe locations are available, the robot will request a redirect to some other location away from the robot’s task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3943B3-3A6A-C8DC-29AD-F89ED39B1D63}"/>
              </a:ext>
            </a:extLst>
          </p:cNvPr>
          <p:cNvGrpSpPr/>
          <p:nvPr/>
        </p:nvGrpSpPr>
        <p:grpSpPr>
          <a:xfrm>
            <a:off x="3940114" y="1019996"/>
            <a:ext cx="4897125" cy="3636717"/>
            <a:chOff x="0" y="1063731"/>
            <a:chExt cx="4897125" cy="363671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9F67952-3C69-160A-648E-6E761289EDA6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8E07E99-6E4B-F61B-EF15-ED16BF5B14AF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366" name="Arc 365">
                  <a:extLst>
                    <a:ext uri="{FF2B5EF4-FFF2-40B4-BE49-F238E27FC236}">
                      <a16:creationId xmlns:a16="http://schemas.microsoft.com/office/drawing/2014/main" id="{52E257EC-F8C8-89CE-A16D-E70AC9FFD9D4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F31C553E-E0B0-7EE8-0FE5-7541E3EDBFC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1E4AD993-F452-2C68-FBD1-F4FDCC7B91C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DBE753A3-0DB1-1C89-ECB7-8E9C02890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0BC95629-F829-00AF-CD70-F82B3B7D4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CB36EE6F-1030-F48B-8594-5FD6FFD9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1D56BBC9-7A1A-DC87-CAC5-602A7AC4E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DBCC5A24-D3DF-B185-55F5-B3DD29D87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014004B8-7427-EC97-D603-1F53F3EA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93FC863-8F0A-46B9-BCF2-BC2CF96C0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48E6196-B22C-6F5C-0E58-F17BF64C3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3CF42A7-CFAA-B03B-A77D-BD0E3A54C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4A60A574-E833-EE1C-531F-36BCA2F64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544729B7-141B-0DE9-D4DD-5AE92CD86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F28DECEE-0118-0937-DF55-C079E7125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8184E804-DD26-0258-EB58-8D327072F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D6E3BE70-2ACF-38DD-9608-33453F414A32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A665920-89D1-FB35-840A-8DD3E374B08F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86B79D72-953C-F338-0C81-D2898D450DCC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EB7273F-248D-D514-DA96-D6917D56D98F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C3A4FF66-1338-3425-8589-D4F4AA27241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5A52BCD7-1B10-3375-E75E-7038FB9E00C5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E780985A-9435-BE3D-CE3F-A96323183C56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E32EE12E-3DE8-B8E1-06F1-05A5340B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BC678B93-90AF-F9D7-C1A4-96ACE6A586E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7A8D1EF6-3CB7-FFC7-693C-03EBC228D30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BA36FE80-FE7C-2D53-B23A-D624CD4CF7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624E6BE7-E111-3663-952A-33094E85A9AA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B2C4B6F9-016F-AD1B-10DC-DE716C901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E1142F16-D8D0-D3A6-E3A9-4E505A0B42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56102D3D-5110-1484-3F1B-277D2FE169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411A7A66-3596-646A-5608-4FB5714615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B37E97A-CDCE-7149-65F0-16E4274334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A550BA3A-5BEF-6F1B-95AF-C2005AD43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5C54F562-7A70-13A2-C885-364E58A240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F05A7F9-3470-CF11-F5CD-2923553519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79F18E4-7BEB-E680-9BFC-D36260CB48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CBE596E6-7E34-B032-D13A-C6C01A6AE1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8CFCE4C4-B4ED-FBC1-AF2C-7BCF2AEABE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67EBA864-74EF-95FE-B297-5AC0A18EBBC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FF5BE0B6-3750-D6F8-0737-2EA2D4D8E3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10DE6367-3771-3738-961E-9EC305207A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9180B004-50E4-9260-C68D-5CD10866559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0A675E78-3CC5-F2DF-A233-5A704288CA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4452C856-4B4B-6CD1-F9D3-760470A6FE7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573669B4-5468-CF76-DF11-0CA26A732F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55B75F60-FDB0-7EE1-F6FC-1AAE299AB69B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408F522E-C75E-BF84-7878-6857D0C86F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DACC9102-5F56-9A22-2402-D4EE785BC1BB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D52F89F4-C0D4-0F32-5AB6-7264A8E220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FEC67E46-12CC-215B-5A3E-87DEDF3F40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87C9D9FD-6E8F-9970-CE62-3B335CAC010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9266CA6-6F5C-C3AF-43B1-85B3A234032B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786DFAF7-D6E9-A2A8-3E2F-FF7B1FA354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3EA87AD4-D348-4907-2BD5-E84C8BF2CB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27DD0226-D4B0-4AA3-E49E-A2E51B843F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E6205E2-2A32-F6BC-048E-EC2AB0ABD0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EA00D137-3868-EA49-16A5-C9312ADFBE7A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8857489F-0EF1-D601-158D-41553452E23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64DC948C-1110-3CBB-68A3-E9B89E23B261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49AF9AE1-041E-936B-DC9D-3BC715FA05F6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56B280A0-0645-B364-67D6-8647F25B97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4" name="Rounded Rectangle 563">
                    <a:extLst>
                      <a:ext uri="{FF2B5EF4-FFF2-40B4-BE49-F238E27FC236}">
                        <a16:creationId xmlns:a16="http://schemas.microsoft.com/office/drawing/2014/main" id="{5F76BB8B-4E10-BD0B-AEEB-8C252C44F757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5" name="Round Same-side Corner of Rectangle 564">
                    <a:extLst>
                      <a:ext uri="{FF2B5EF4-FFF2-40B4-BE49-F238E27FC236}">
                        <a16:creationId xmlns:a16="http://schemas.microsoft.com/office/drawing/2014/main" id="{8BA50551-0754-2126-5C56-731D5AA20AE9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6" name="Round Same-side Corner of Rectangle 565">
                    <a:extLst>
                      <a:ext uri="{FF2B5EF4-FFF2-40B4-BE49-F238E27FC236}">
                        <a16:creationId xmlns:a16="http://schemas.microsoft.com/office/drawing/2014/main" id="{5EEFB9F2-FBB5-4B44-A80C-FE1231C02D74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7" name="Round Same-side Corner of Rectangle 566">
                    <a:extLst>
                      <a:ext uri="{FF2B5EF4-FFF2-40B4-BE49-F238E27FC236}">
                        <a16:creationId xmlns:a16="http://schemas.microsoft.com/office/drawing/2014/main" id="{7C89CF35-5849-A0D9-DC0D-06C779D6B7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8" name="Round Same-side Corner of Rectangle 567">
                    <a:extLst>
                      <a:ext uri="{FF2B5EF4-FFF2-40B4-BE49-F238E27FC236}">
                        <a16:creationId xmlns:a16="http://schemas.microsoft.com/office/drawing/2014/main" id="{7E34B7EB-7B42-DDDE-3F2B-39269A68D7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9" name="Round Same-side Corner of Rectangle 568">
                    <a:extLst>
                      <a:ext uri="{FF2B5EF4-FFF2-40B4-BE49-F238E27FC236}">
                        <a16:creationId xmlns:a16="http://schemas.microsoft.com/office/drawing/2014/main" id="{8EAFAF3D-90D3-4BF1-71BB-8041FCFAB1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0" name="Round Same-side Corner of Rectangle 569">
                    <a:extLst>
                      <a:ext uri="{FF2B5EF4-FFF2-40B4-BE49-F238E27FC236}">
                        <a16:creationId xmlns:a16="http://schemas.microsoft.com/office/drawing/2014/main" id="{26C8ACA5-DCF3-78BE-FD20-B3EC0775C93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F1A1213B-05B7-E240-5F95-706E880D72C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AF62617E-BA8D-C48A-1238-C8C1670B72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D0512F32-FE30-AF95-8A6E-C3F68F0DAD9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A2433A7D-60B1-9260-48A5-83A913174B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0A2690C4-835A-69D6-40CC-5B8B64FE6C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8A35CD2-F126-6503-23C0-F48FAC61C4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C94EBE78-F366-7484-4A22-3E8D89D77C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36F05D4-27A7-4B43-942F-E929B8B845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31E31744-62B9-3FED-D604-2F7145CA64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5CD842DA-F54E-ADA0-3430-C7A584F8E1E5}"/>
                      </a:ext>
                    </a:extLst>
                  </p:cNvPr>
                  <p:cNvCxnSpPr>
                    <a:stCxn id="579" idx="1"/>
                    <a:endCxn id="577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F8CC76FB-7734-69BC-0500-CAFB1EA974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2" name="Round Same-side Corner of Rectangle 581">
                    <a:extLst>
                      <a:ext uri="{FF2B5EF4-FFF2-40B4-BE49-F238E27FC236}">
                        <a16:creationId xmlns:a16="http://schemas.microsoft.com/office/drawing/2014/main" id="{D7A25C38-6C0F-8438-CE05-F79A8CE29D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81C036EE-941A-8341-307F-753D39D38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413FF9E7-B3B8-75AE-7215-72D0D55DE582}"/>
                      </a:ext>
                    </a:extLst>
                  </p:cNvPr>
                  <p:cNvCxnSpPr>
                    <a:cxnSpLocks/>
                    <a:endCxn id="366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5" name="Rounded Rectangle 584">
                    <a:extLst>
                      <a:ext uri="{FF2B5EF4-FFF2-40B4-BE49-F238E27FC236}">
                        <a16:creationId xmlns:a16="http://schemas.microsoft.com/office/drawing/2014/main" id="{A3403B79-E0FB-5F90-1DB0-46572E83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A578285F-ACD5-CC5C-D837-B9E6C979EC81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171392FC-1536-8EAB-F321-EE8700CE693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30F6CFDC-F2B6-2E0D-66AF-F3DBC9A473A7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C21BA76-8B67-FD68-F263-29F8ACB63E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0" name="Round Same-side Corner of Rectangle 589">
                    <a:extLst>
                      <a:ext uri="{FF2B5EF4-FFF2-40B4-BE49-F238E27FC236}">
                        <a16:creationId xmlns:a16="http://schemas.microsoft.com/office/drawing/2014/main" id="{7371291A-9F76-8330-F188-76BDBFE93F97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6742BE6-8B36-643B-C20A-09AD7BA14B4A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112F8A0-C87C-44AD-50A9-759B5B40694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16E869D-E042-A320-9E74-A8C879149437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94C3B18E-3F38-4DAF-F0F2-1F81BC1A1CE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09876164-A12D-3A7A-B528-4F83616C82C9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1915777B-6EFF-54AD-ED8B-A0BD6304BA96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FFEE7409-DA79-E0B1-065D-26CAC5B953F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B740296-2247-8456-E8A9-DECAB7A320B9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8F9247D-BAD8-177E-DDA9-3D301A0DB516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9BA31AC6-328E-77E4-06A3-CCB06CC47C5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67F66F3-7DA8-1D0B-4CE2-F5031FEAB71E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637EA17-1366-5EB0-C28D-A67B858F4475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3093AC8-8860-0164-7E7A-324A6044775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24599C49-3E3D-2D1A-76B3-A2AFA5FF2B90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F81D0FA-8B9E-2893-8CD8-CBA8098DECFB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30C316E2-CE80-CB9B-E99C-E81CAECFA66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8DA8C15F-ED4F-3320-D658-B5E5C9BA023A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2EFF06A-3831-8FA8-A00E-51D6D8E48721}"/>
                  </a:ext>
                </a:extLst>
              </p:cNvPr>
              <p:cNvSpPr/>
              <p:nvPr/>
            </p:nvSpPr>
            <p:spPr>
              <a:xfrm>
                <a:off x="1436571" y="1779948"/>
                <a:ext cx="227893" cy="22789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7C7A2759-D21E-1B2F-1CC9-052AB9471946}"/>
                  </a:ext>
                </a:extLst>
              </p:cNvPr>
              <p:cNvSpPr/>
              <p:nvPr/>
            </p:nvSpPr>
            <p:spPr>
              <a:xfrm>
                <a:off x="2063657" y="1296418"/>
                <a:ext cx="227893" cy="22789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5AB05ED-FB21-3908-DF2A-E94CB42B4DA8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C5DF38D7-F776-C518-346F-43538F08A45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D4EEFA9-0847-5F7B-0A98-F9F78E815DA3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8CAE67DE-6096-F5F4-6D98-56068B1B2C00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CEACA53B-9A4D-9D89-0440-1E0862B0587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9AFF59-4847-BEC3-D9F4-A23F91C77096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BEC99888-31ED-B152-ADCD-2D91FA55A8AF}"/>
                  </a:ext>
                </a:extLst>
              </p:cNvPr>
              <p:cNvSpPr/>
              <p:nvPr/>
            </p:nvSpPr>
            <p:spPr>
              <a:xfrm>
                <a:off x="3277175" y="1640823"/>
                <a:ext cx="227893" cy="22789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C11EA4B-8635-1EE9-084E-081530904216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9C2EB4B-70D0-472B-BE75-3D1F53658E9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4EFE358-CAFD-26CE-80A1-0295744A6972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54148AE-4876-DBA3-A6F1-79DC2E5132EE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9354E4F-87FD-39C7-713C-DF84D29DF7A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9A83644-DF58-2F00-DFEF-9AC24BF3AAB3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0D68BD4-AD95-0544-CFDB-868867EB9B8C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409EBBE-5D5D-3A6A-A714-56AD60D2F39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CCA8A841-040A-406F-DD98-F8FA5FA83F24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3E18417-2F02-AFB5-711A-673F6A03E584}"/>
                  </a:ext>
                </a:extLst>
              </p:cNvPr>
              <p:cNvSpPr/>
              <p:nvPr/>
            </p:nvSpPr>
            <p:spPr>
              <a:xfrm>
                <a:off x="4368834" y="1706523"/>
                <a:ext cx="227893" cy="22789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B68E18A-F342-2E88-16B0-A31D653FC333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D2C4E2FE-3A24-4241-84DD-8A88D74845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E7E7CF8C-FB09-77EE-776D-A9AD17BB1826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C2BAD2-3840-2290-4A06-5125E175A42F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1DED1B17-3A07-E1A7-A47E-F6D0CA7F9A2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7F38262E-B1FD-5668-34B7-AA35D4AACA4C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F36CAC5-7C80-4E62-3374-AE5536B4A91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5309CE0D-AFAA-BD6E-B6FD-CB3D62BFFA7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883EBDC-7397-944A-8051-0871EC5A33AA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84E9BE1-4FC0-0063-3ED5-94495217A440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2B05018C-3FD3-388B-C162-47451863BBF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F6CCA10-4E39-FED4-3284-82D0F9AAE08C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EF6DD14-AE92-615B-2268-3A6A593E7E6B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51140A2-E20B-5910-D411-ACB824CC9D0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7DA61F2-8F29-00CE-7944-AFB152ABF268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E2AC5150-7B14-87C1-57CB-BCADFCD821B0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C5ED240F-692B-8BD6-E695-1F91A1F9F21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8DCD7B2F-B57C-9B73-99A2-EEF632F6BE29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50FF9E3-9F0F-CB79-BCAF-144BE9A4856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CBE88F2-FFAF-0DD8-A351-46FD7665310A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9F2DE4E-B966-95F3-3A73-45C720DF2F68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4505C67-2ECE-7866-778C-D1E1937A007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B2B49FB-EA97-3FB2-15F1-368F5F4FE244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0CBE1B1-84F7-5CFD-C8B2-ED8C0D76CA9E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430A130-46EF-079A-7DD1-983D5ED7013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B3D047A-3E2A-6F1E-D86D-511842D74A86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56D48CEF-8654-B749-A124-FEE8761A310A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FE9BF68-84F1-C72A-FB32-4F4D77D8D65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6BE7F7-6708-5C28-B502-8184BC568D10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DFB546DA-32B3-3275-D13C-0BFF47EE44CD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15C946E4-69A7-630E-F1BA-13B7340B8071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A937933-279E-F936-F5A8-FF688D164EC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BC36216-F895-EADB-E366-84EBC5D82A49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6BEB29A-690C-8AA8-949E-13B0FB6161D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610979BB-8F9E-57B2-6467-D926063A76D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4AA7FDA3-80C6-A882-C86A-024464142F9D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7698613-03F8-85AA-FB79-286C841541C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4D379E5-200C-AE7B-6075-19012F4B13F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4AAC65A-9F24-1E4D-707B-716136E2BFC5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C3278AC-29A6-55B0-8331-AFC835815187}"/>
                  </a:ext>
                </a:extLst>
              </p:cNvPr>
              <p:cNvCxnSpPr>
                <a:cxnSpLocks/>
                <a:stCxn id="316" idx="5"/>
                <a:endCxn id="310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CC07F13-F387-CE8D-EB39-B8B5018D34DA}"/>
                  </a:ext>
                </a:extLst>
              </p:cNvPr>
              <p:cNvCxnSpPr>
                <a:cxnSpLocks/>
                <a:stCxn id="290" idx="6"/>
                <a:endCxn id="212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CCB0164-952F-FD51-22D0-491DA3E05186}"/>
                  </a:ext>
                </a:extLst>
              </p:cNvPr>
              <p:cNvCxnSpPr>
                <a:cxnSpLocks/>
                <a:stCxn id="285" idx="5"/>
                <a:endCxn id="212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8498CF2-EDED-3FD8-5793-1E2334013451}"/>
                  </a:ext>
                </a:extLst>
              </p:cNvPr>
              <p:cNvCxnSpPr>
                <a:cxnSpLocks/>
                <a:stCxn id="189" idx="5"/>
                <a:endCxn id="212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2B8167D-55F0-EE88-F551-A298248C994F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EA78CE-B769-59CF-E9F3-B7C512FFBC67}"/>
                  </a:ext>
                </a:extLst>
              </p:cNvPr>
              <p:cNvCxnSpPr>
                <a:cxnSpLocks/>
                <a:stCxn id="288" idx="6"/>
                <a:endCxn id="290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4938504-9D5F-201A-1005-3F1E930D7E8B}"/>
                  </a:ext>
                </a:extLst>
              </p:cNvPr>
              <p:cNvCxnSpPr>
                <a:cxnSpLocks/>
                <a:stCxn id="283" idx="5"/>
                <a:endCxn id="285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050C0BE-4304-45D7-360F-6A7D8ADB5AA6}"/>
                  </a:ext>
                </a:extLst>
              </p:cNvPr>
              <p:cNvCxnSpPr>
                <a:cxnSpLocks/>
                <a:stCxn id="279" idx="6"/>
                <a:endCxn id="285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6107512-B6B1-B806-FD82-45CAE0138C11}"/>
                  </a:ext>
                </a:extLst>
              </p:cNvPr>
              <p:cNvCxnSpPr>
                <a:cxnSpLocks/>
                <a:stCxn id="281" idx="5"/>
                <a:endCxn id="285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E5D4148-4E54-538F-A184-15A26B6BA6B9}"/>
                  </a:ext>
                </a:extLst>
              </p:cNvPr>
              <p:cNvCxnSpPr>
                <a:cxnSpLocks/>
                <a:stCxn id="283" idx="3"/>
                <a:endCxn id="279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D393E70-C352-3D82-8CAD-EE6E2B660E89}"/>
                  </a:ext>
                </a:extLst>
              </p:cNvPr>
              <p:cNvCxnSpPr>
                <a:cxnSpLocks/>
                <a:stCxn id="281" idx="4"/>
                <a:endCxn id="279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0112904-229E-4551-C6FD-C5FF7BFE6926}"/>
                  </a:ext>
                </a:extLst>
              </p:cNvPr>
              <p:cNvCxnSpPr>
                <a:cxnSpLocks/>
                <a:stCxn id="281" idx="6"/>
                <a:endCxn id="283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8553694-7321-D8C4-CA17-E62D7FAE6D65}"/>
                  </a:ext>
                </a:extLst>
              </p:cNvPr>
              <p:cNvCxnSpPr>
                <a:cxnSpLocks/>
                <a:stCxn id="285" idx="7"/>
                <a:endCxn id="189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D0BAE29-14B0-DD23-38DF-90CBBDEDF0C7}"/>
                  </a:ext>
                </a:extLst>
              </p:cNvPr>
              <p:cNvCxnSpPr>
                <a:cxnSpLocks/>
                <a:stCxn id="189" idx="6"/>
                <a:endCxn id="211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DE360E7-956C-F182-D66A-A1C1FFBB9947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A2F1825-3EB1-99C3-C395-05D87D7E8D74}"/>
                  </a:ext>
                </a:extLst>
              </p:cNvPr>
              <p:cNvCxnSpPr>
                <a:cxnSpLocks/>
                <a:stCxn id="189" idx="7"/>
                <a:endCxn id="190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DB4FA5A-C476-D249-26D0-7B952DACA808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901BBE7-A72D-BB2B-C6FC-2F4B026665AD}"/>
                  </a:ext>
                </a:extLst>
              </p:cNvPr>
              <p:cNvCxnSpPr>
                <a:cxnSpLocks/>
                <a:stCxn id="189" idx="0"/>
                <a:endCxn id="310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705B3D-8E75-10E6-1110-77F59B1D7359}"/>
                  </a:ext>
                </a:extLst>
              </p:cNvPr>
              <p:cNvCxnSpPr>
                <a:cxnSpLocks/>
                <a:stCxn id="189" idx="3"/>
                <a:endCxn id="290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C0E8A2-4C0B-2DFB-4322-EA3BF2C89F17}"/>
                  </a:ext>
                </a:extLst>
              </p:cNvPr>
              <p:cNvCxnSpPr>
                <a:cxnSpLocks/>
                <a:stCxn id="290" idx="0"/>
                <a:endCxn id="285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2A303930-60D6-B85B-67FB-2D7ED9DF8590}"/>
                  </a:ext>
                </a:extLst>
              </p:cNvPr>
              <p:cNvCxnSpPr>
                <a:cxnSpLocks/>
                <a:stCxn id="211" idx="1"/>
                <a:endCxn id="310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B9F2EDF-6E0E-8A08-00BA-416C6F018376}"/>
                  </a:ext>
                </a:extLst>
              </p:cNvPr>
              <p:cNvCxnSpPr>
                <a:cxnSpLocks/>
                <a:stCxn id="211" idx="0"/>
                <a:endCxn id="190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95D496A-ABD3-F10A-4344-9765B5BA3B7D}"/>
                  </a:ext>
                </a:extLst>
              </p:cNvPr>
              <p:cNvCxnSpPr>
                <a:cxnSpLocks/>
                <a:stCxn id="211" idx="7"/>
                <a:endCxn id="308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1F2AE52-8862-7B74-DFAF-5E36C25EBC88}"/>
                  </a:ext>
                </a:extLst>
              </p:cNvPr>
              <p:cNvCxnSpPr>
                <a:cxnSpLocks/>
                <a:stCxn id="211" idx="6"/>
                <a:endCxn id="30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9C9778A-4C48-ACA7-8A63-5BED3259EE8C}"/>
                  </a:ext>
                </a:extLst>
              </p:cNvPr>
              <p:cNvCxnSpPr>
                <a:cxnSpLocks/>
                <a:stCxn id="211" idx="2"/>
                <a:endCxn id="364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7DBDC1E-CD43-61DB-1D27-1EAF0CD1698E}"/>
                  </a:ext>
                </a:extLst>
              </p:cNvPr>
              <p:cNvCxnSpPr>
                <a:cxnSpLocks/>
                <a:stCxn id="211" idx="5"/>
                <a:endCxn id="300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73C1A1A-D5ED-D20D-22D8-FCEF286003B1}"/>
                  </a:ext>
                </a:extLst>
              </p:cNvPr>
              <p:cNvCxnSpPr>
                <a:cxnSpLocks/>
                <a:stCxn id="310" idx="3"/>
                <a:endCxn id="364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2DAED28-1267-83B5-2F68-AE556885449D}"/>
                  </a:ext>
                </a:extLst>
              </p:cNvPr>
              <p:cNvCxnSpPr>
                <a:cxnSpLocks/>
                <a:stCxn id="190" idx="1"/>
                <a:endCxn id="310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D138137-8E2A-8579-B2FC-B4CD6377B16D}"/>
                  </a:ext>
                </a:extLst>
              </p:cNvPr>
              <p:cNvCxnSpPr>
                <a:cxnSpLocks/>
                <a:stCxn id="308" idx="3"/>
                <a:endCxn id="190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907EB62-918B-EABF-A90C-F6CD989AF428}"/>
                  </a:ext>
                </a:extLst>
              </p:cNvPr>
              <p:cNvCxnSpPr>
                <a:cxnSpLocks/>
                <a:stCxn id="364" idx="6"/>
                <a:endCxn id="190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8BED784-27C1-8CFC-AF13-EFA592E27C21}"/>
                  </a:ext>
                </a:extLst>
              </p:cNvPr>
              <p:cNvCxnSpPr>
                <a:cxnSpLocks/>
                <a:stCxn id="312" idx="2"/>
                <a:endCxn id="310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CB0517A-09C6-71A7-EE82-39AB5D834A4D}"/>
                  </a:ext>
                </a:extLst>
              </p:cNvPr>
              <p:cNvCxnSpPr>
                <a:cxnSpLocks/>
                <a:stCxn id="314" idx="4"/>
                <a:endCxn id="312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94AA50E-1722-5F35-37EE-FF9717887AE5}"/>
                  </a:ext>
                </a:extLst>
              </p:cNvPr>
              <p:cNvCxnSpPr>
                <a:cxnSpLocks/>
                <a:stCxn id="308" idx="1"/>
                <a:endCxn id="312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F11A412-5B1D-9243-EB8E-4B42223FD4C8}"/>
                  </a:ext>
                </a:extLst>
              </p:cNvPr>
              <p:cNvCxnSpPr>
                <a:cxnSpLocks/>
                <a:stCxn id="316" idx="6"/>
                <a:endCxn id="314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195AB7A-FC67-0B1B-F6AC-243CC65A0352}"/>
                  </a:ext>
                </a:extLst>
              </p:cNvPr>
              <p:cNvCxnSpPr>
                <a:cxnSpLocks/>
                <a:stCxn id="314" idx="6"/>
                <a:endCxn id="306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8297CBF-9C39-0958-DFF9-727A83D3FB11}"/>
                  </a:ext>
                </a:extLst>
              </p:cNvPr>
              <p:cNvCxnSpPr>
                <a:cxnSpLocks/>
                <a:stCxn id="306" idx="4"/>
                <a:endCxn id="30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8285E41-69F7-DB3E-0A6A-AE40F1DCC16E}"/>
                  </a:ext>
                </a:extLst>
              </p:cNvPr>
              <p:cNvCxnSpPr>
                <a:cxnSpLocks/>
                <a:stCxn id="304" idx="4"/>
                <a:endCxn id="30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E2E5C10-909E-DA50-2138-46EDDCAD72B1}"/>
                  </a:ext>
                </a:extLst>
              </p:cNvPr>
              <p:cNvCxnSpPr>
                <a:cxnSpLocks/>
                <a:stCxn id="308" idx="5"/>
                <a:endCxn id="30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78CE3E9-95C4-8F6B-8685-CBBCA1A52123}"/>
                  </a:ext>
                </a:extLst>
              </p:cNvPr>
              <p:cNvCxnSpPr>
                <a:cxnSpLocks/>
                <a:stCxn id="302" idx="4"/>
                <a:endCxn id="300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C6AD118-2F0E-7286-126B-73F12A25B5A0}"/>
                  </a:ext>
                </a:extLst>
              </p:cNvPr>
              <p:cNvCxnSpPr>
                <a:cxnSpLocks/>
                <a:stCxn id="190" idx="5"/>
                <a:endCxn id="300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247AD82-9B8C-F5ED-8ADF-B5EFC5B8D015}"/>
                  </a:ext>
                </a:extLst>
              </p:cNvPr>
              <p:cNvCxnSpPr>
                <a:cxnSpLocks/>
                <a:stCxn id="190" idx="6"/>
                <a:endCxn id="30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268E1CE-C550-2009-C55F-D38646265BF4}"/>
                  </a:ext>
                </a:extLst>
              </p:cNvPr>
              <p:cNvCxnSpPr>
                <a:cxnSpLocks/>
                <a:stCxn id="294" idx="6"/>
                <a:endCxn id="300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0E8DD49-84D0-1B29-44C9-61F804B4C6AE}"/>
                  </a:ext>
                </a:extLst>
              </p:cNvPr>
              <p:cNvCxnSpPr>
                <a:cxnSpLocks/>
                <a:stCxn id="292" idx="6"/>
                <a:endCxn id="300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816FC39-0416-CF79-EE46-17C1EBB3F5F9}"/>
                  </a:ext>
                </a:extLst>
              </p:cNvPr>
              <p:cNvCxnSpPr>
                <a:cxnSpLocks/>
                <a:stCxn id="298" idx="2"/>
                <a:endCxn id="300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54020D3-885E-AF6F-0CEE-76B20B3A63A4}"/>
                  </a:ext>
                </a:extLst>
              </p:cNvPr>
              <p:cNvCxnSpPr>
                <a:cxnSpLocks/>
                <a:stCxn id="296" idx="1"/>
                <a:endCxn id="300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4811213-0554-F501-F832-5C0E01EB9982}"/>
                  </a:ext>
                </a:extLst>
              </p:cNvPr>
              <p:cNvCxnSpPr>
                <a:cxnSpLocks/>
                <a:stCxn id="298" idx="4"/>
                <a:endCxn id="296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3448C85-5BA5-977F-55EF-CBEFA923CCE8}"/>
                  </a:ext>
                </a:extLst>
              </p:cNvPr>
              <p:cNvCxnSpPr>
                <a:cxnSpLocks/>
                <a:stCxn id="294" idx="4"/>
                <a:endCxn id="292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517185E-27BF-C192-8563-BA43EA69F862}"/>
                  </a:ext>
                </a:extLst>
              </p:cNvPr>
              <p:cNvCxnSpPr>
                <a:cxnSpLocks/>
                <a:stCxn id="362" idx="6"/>
                <a:endCxn id="364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673D29F-5F8F-9020-0C1F-CC08DB109B2B}"/>
                  </a:ext>
                </a:extLst>
              </p:cNvPr>
              <p:cNvCxnSpPr>
                <a:cxnSpLocks/>
                <a:stCxn id="362" idx="0"/>
                <a:endCxn id="36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78A752E-DC68-E908-90F4-A88415640935}"/>
                  </a:ext>
                </a:extLst>
              </p:cNvPr>
              <p:cNvCxnSpPr>
                <a:cxnSpLocks/>
                <a:stCxn id="362" idx="7"/>
                <a:endCxn id="320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8E45DAC-B30E-0E8A-F034-A108458D9D8E}"/>
                  </a:ext>
                </a:extLst>
              </p:cNvPr>
              <p:cNvCxnSpPr>
                <a:cxnSpLocks/>
                <a:stCxn id="320" idx="5"/>
                <a:endCxn id="364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179D0BD-7B06-C734-AF53-9E8E72724DDD}"/>
                  </a:ext>
                </a:extLst>
              </p:cNvPr>
              <p:cNvCxnSpPr>
                <a:cxnSpLocks/>
                <a:stCxn id="320" idx="2"/>
                <a:endCxn id="36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DC05575-6CEC-00E0-777B-845377321A0F}"/>
                  </a:ext>
                </a:extLst>
              </p:cNvPr>
              <p:cNvCxnSpPr>
                <a:cxnSpLocks/>
                <a:stCxn id="357" idx="5"/>
                <a:endCxn id="320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84B63C0-6D25-ADE5-B873-5BFA57C752E0}"/>
                  </a:ext>
                </a:extLst>
              </p:cNvPr>
              <p:cNvCxnSpPr>
                <a:cxnSpLocks/>
                <a:stCxn id="355" idx="4"/>
                <a:endCxn id="320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2ECE2DA-462E-F75D-C657-C28F758BFC5C}"/>
                  </a:ext>
                </a:extLst>
              </p:cNvPr>
              <p:cNvCxnSpPr>
                <a:cxnSpLocks/>
                <a:stCxn id="318" idx="3"/>
                <a:endCxn id="320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6EBAD51-99B6-FBB4-8729-5EFC2896323E}"/>
                  </a:ext>
                </a:extLst>
              </p:cNvPr>
              <p:cNvCxnSpPr>
                <a:cxnSpLocks/>
                <a:stCxn id="360" idx="0"/>
                <a:endCxn id="357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038E27C-791E-E9B4-9203-67090AB013DF}"/>
                  </a:ext>
                </a:extLst>
              </p:cNvPr>
              <p:cNvCxnSpPr>
                <a:cxnSpLocks/>
                <a:stCxn id="355" idx="2"/>
                <a:endCxn id="357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2161453-C9A5-A7D9-4EFE-13270515188E}"/>
                  </a:ext>
                </a:extLst>
              </p:cNvPr>
              <p:cNvCxnSpPr>
                <a:cxnSpLocks/>
                <a:stCxn id="355" idx="6"/>
                <a:endCxn id="316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C539499C-BBC3-AA12-B55D-D41AD8D93A5B}"/>
                  </a:ext>
                </a:extLst>
              </p:cNvPr>
              <p:cNvCxnSpPr>
                <a:cxnSpLocks/>
                <a:stCxn id="318" idx="2"/>
                <a:endCxn id="355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CAD2EB1-94D5-C539-19CC-2D45366DB6B0}"/>
                  </a:ext>
                </a:extLst>
              </p:cNvPr>
              <p:cNvCxnSpPr>
                <a:cxnSpLocks/>
                <a:stCxn id="316" idx="3"/>
                <a:endCxn id="318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E829A5-2C85-1380-363F-472DDC861877}"/>
                </a:ext>
              </a:extLst>
            </p:cNvPr>
            <p:cNvCxnSpPr>
              <a:cxnSpLocks/>
              <a:stCxn id="355" idx="3"/>
              <a:endCxn id="36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CC7258-2232-756D-841F-B03818836B7A}"/>
                </a:ext>
              </a:extLst>
            </p:cNvPr>
            <p:cNvCxnSpPr>
              <a:cxnSpLocks/>
              <a:stCxn id="310" idx="1"/>
              <a:endCxn id="318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E9AA6C-2346-CD54-47DC-FA7C549147BD}"/>
                </a:ext>
              </a:extLst>
            </p:cNvPr>
            <p:cNvCxnSpPr>
              <a:cxnSpLocks/>
              <a:stCxn id="189" idx="1"/>
              <a:endCxn id="365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EF0F6E19-B49E-F0F4-D418-32FCD9004D29}"/>
              </a:ext>
            </a:extLst>
          </p:cNvPr>
          <p:cNvSpPr txBox="1"/>
          <p:nvPr/>
        </p:nvSpPr>
        <p:spPr>
          <a:xfrm>
            <a:off x="5668018" y="123924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2926FD4-52EE-6B83-9402-DBA95FAEF1EE}"/>
              </a:ext>
            </a:extLst>
          </p:cNvPr>
          <p:cNvSpPr txBox="1"/>
          <p:nvPr/>
        </p:nvSpPr>
        <p:spPr>
          <a:xfrm>
            <a:off x="5043771" y="1728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14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802572D-FA1A-067A-A194-FFAA5C3ADEEA}"/>
              </a:ext>
            </a:extLst>
          </p:cNvPr>
          <p:cNvSpPr txBox="1"/>
          <p:nvPr/>
        </p:nvSpPr>
        <p:spPr>
          <a:xfrm>
            <a:off x="6880038" y="159305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D635606-631A-F9BB-9BF0-F2093C1285E1}"/>
              </a:ext>
            </a:extLst>
          </p:cNvPr>
          <p:cNvSpPr txBox="1"/>
          <p:nvPr/>
        </p:nvSpPr>
        <p:spPr>
          <a:xfrm>
            <a:off x="7970073" y="165241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3536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Setup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85578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Creativity</a:t>
            </a:r>
            <a:r>
              <a:rPr lang="en-GB" dirty="0"/>
              <a:t> value for the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Human’s </a:t>
            </a:r>
            <a:r>
              <a:rPr lang="en-GB" b="1" dirty="0"/>
              <a:t>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Creativity</a:t>
            </a:r>
            <a:r>
              <a:rPr lang="en-GB" b="1" dirty="0"/>
              <a:t> </a:t>
            </a:r>
            <a:r>
              <a:rPr lang="en-GB" dirty="0"/>
              <a:t>= 0 </a:t>
            </a:r>
            <a:r>
              <a:rPr lang="en-GB" dirty="0">
                <a:sym typeface="Wingdings" pitchFamily="2" charset="2"/>
              </a:rPr>
              <a:t> human is highly predictable (does not move unless requested)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Creativity = 1  human behaves erratically and unpredictable (moves randomly regardless)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Each mission during this simulation aims to identify how creativity impacts performance of the path planning and mission planning framework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Threshold value of 0.9, meaning the robot will </a:t>
            </a:r>
            <a:r>
              <a:rPr lang="en-GB" b="1" dirty="0">
                <a:sym typeface="Wingdings" pitchFamily="2" charset="2"/>
              </a:rPr>
              <a:t>hold </a:t>
            </a:r>
            <a:r>
              <a:rPr lang="en-GB" dirty="0">
                <a:sym typeface="Wingdings" pitchFamily="2" charset="2"/>
              </a:rPr>
              <a:t>it’s current state if the probability of successfully completing an action is </a:t>
            </a:r>
            <a:r>
              <a:rPr lang="en-GB" u="sng" dirty="0">
                <a:sym typeface="Wingdings" pitchFamily="2" charset="2"/>
              </a:rPr>
              <a:t>less than 0.9.</a:t>
            </a:r>
          </a:p>
          <a:p>
            <a:endParaRPr lang="en-GB" u="sng" dirty="0">
              <a:sym typeface="Wingdings" pitchFamily="2" charset="2"/>
            </a:endParaRPr>
          </a:p>
          <a:p>
            <a:r>
              <a:rPr lang="en-GB" dirty="0"/>
              <a:t>Creativity is evaluated in increments of 0.1 from 0 to 1 with 25,000 episodes per evaluation</a:t>
            </a:r>
          </a:p>
          <a:p>
            <a:endParaRPr lang="en-GB" dirty="0"/>
          </a:p>
          <a:p>
            <a:r>
              <a:rPr lang="en-GB" dirty="0"/>
              <a:t>Measure success as completing the mission and reaching the end state</a:t>
            </a:r>
          </a:p>
          <a:p>
            <a:endParaRPr lang="en-GB" dirty="0"/>
          </a:p>
          <a:p>
            <a:r>
              <a:rPr lang="en-GB" dirty="0"/>
              <a:t>If the agent </a:t>
            </a:r>
            <a:r>
              <a:rPr lang="en-GB" b="1" dirty="0"/>
              <a:t>holds </a:t>
            </a:r>
            <a:r>
              <a:rPr lang="en-GB" dirty="0"/>
              <a:t>position for 10 consecutive steps, the mission ends</a:t>
            </a:r>
          </a:p>
        </p:txBody>
      </p:sp>
    </p:spTree>
    <p:extLst>
      <p:ext uri="{BB962C8B-B14F-4D97-AF65-F5344CB8AC3E}">
        <p14:creationId xmlns:p14="http://schemas.microsoft.com/office/powerpoint/2010/main" val="25628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7009B-1034-C7CB-738E-EA8C720C72F7}"/>
              </a:ext>
            </a:extLst>
          </p:cNvPr>
          <p:cNvGrpSpPr/>
          <p:nvPr/>
        </p:nvGrpSpPr>
        <p:grpSpPr>
          <a:xfrm>
            <a:off x="3666690" y="1028961"/>
            <a:ext cx="4897125" cy="3636717"/>
            <a:chOff x="0" y="1063731"/>
            <a:chExt cx="4897125" cy="36367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B0E279-79A5-59D9-1F3D-75F85EE5E3EF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A914BB-AC1B-01DB-A891-FB9A3F9D2DE9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155" name="Arc 154">
                  <a:extLst>
                    <a:ext uri="{FF2B5EF4-FFF2-40B4-BE49-F238E27FC236}">
                      <a16:creationId xmlns:a16="http://schemas.microsoft.com/office/drawing/2014/main" id="{B7A90201-707F-DABB-2A69-6F9286B5C592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CDBC062-B882-87D7-4271-ADA30784823D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BDD2C1-E79D-0B57-4E52-5F167291A0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6C193052-8174-AE07-6D79-92CEB8CBD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102B0306-6FEB-4FC5-7DE9-309F62AA2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6A054773-B8B1-E56A-EB8B-3DE195510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645CF0D3-79A5-12B6-1B71-3F80C97FB0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59C1A627-D564-3630-3F99-409FB03247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F5BA8C61-B585-849A-5091-1D5CE6D23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F3BA615B-4411-0490-C1C0-2F4174E16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31C6CA4-C1F8-1B7B-0C1C-1F7E79675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E953CD7-8C4D-D288-5421-5311B51C75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30FBF86D-E1FD-D765-CB93-77ACC2341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1B9C630-D637-F627-302D-BAA13DF6E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A2A3CB82-EB7A-1D4A-7B59-001DAAEC97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74ADAF5-01EC-E7A9-EA38-B9EFADBEE5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70615D0-8BCC-8E4B-3673-DCB35CE84964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A930BDDC-1F76-F314-8CCB-D6A007DFE3FB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19598000-3199-BF20-E18E-BCDB20586896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626CFA21-CBCA-0055-2704-9A70F075B2B3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E9C69FB6-6057-B43D-1C9A-AFAF0B23D987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6E4A6133-B0CF-94D7-E519-96617F37742D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022E36C5-E4BB-D8B2-3482-DEBF3A5D4F05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DFC5B673-C6FC-D9E4-822C-6051BA0BC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7A2D6B28-F84B-4E5F-39C3-C54BDDDB871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6B6C79B4-3721-A495-8052-FCEF8550727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E1BFA1ED-B00E-95EE-A3B6-BE779DF9763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DB3168D6-F5C9-3A8F-8916-F3FBB470B27F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3690276E-35E0-C796-A408-AED957E68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9BCA1E48-7185-6DA9-BE2A-4FEE1D9BF49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35813972-CE13-E443-D5ED-C0136DF145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EA4D3176-850B-CF04-9025-61206539D1F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9E6CD06F-C5AF-DD3D-7E20-F900823845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0EE13847-2543-886D-0E6A-97BA5DD524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FB7432D9-AAA1-ED6A-30A5-31D13B7877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1EFBA841-1AE5-79E1-4A20-176872BB1E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BC25F2DE-A65D-AF95-19E6-71341D77A4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226C2062-2EF0-49B1-A386-B5C64B32B3E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3D456B5-F240-EA24-42FD-BC34787598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D6E5E9DA-13F2-5119-B264-A14BE01487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DB7D902E-0801-C333-DAC0-40E1E77973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350914DA-8E52-84AE-20D3-073AC2BD334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9AB1CB78-FB18-7E67-2840-7434AB23E04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BBDDE8D-6D33-2A24-4F67-819ED27DC4E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85868A88-60E2-39FA-5C1D-BC0BA7B2D7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1C3F96E-F64C-3033-B053-EA9CB8D601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21698316-5B78-1BBA-91D3-217789CF7A8F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2813D01-B4AB-F27C-2873-C8E9DA1348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A081486C-33F1-63EA-8218-BB222C26B2E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745C73C-0874-14A7-601A-CB6D169698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317F3357-D4E7-F4C2-5225-CEA752D3582D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E7F467CF-5EE5-BD21-B546-EC3DA2EDAB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77D91C12-DABC-1702-BDDA-A80F86ED24BF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6165D7D-1098-8769-F7F2-C257CB3825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8F55FBCB-6DBD-0E18-BE76-900AD887A3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B3FAA8D4-5F7A-2620-D4D6-946542757C0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4EA08C77-7265-23B6-183C-960C605CB1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74580EFD-C26A-A66F-C64C-116B4F4B84B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181A1327-F85F-DDAD-FD02-1D00A7D2F301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6EB6B2D2-BF44-247F-09D5-C239F2B1DF5D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4FA8EC01-ABEC-DB91-58BF-4749BC3EC4F5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A2A6BFFC-7C02-FD3B-187A-9355453AD5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9" name="Rounded Rectangle 208">
                    <a:extLst>
                      <a:ext uri="{FF2B5EF4-FFF2-40B4-BE49-F238E27FC236}">
                        <a16:creationId xmlns:a16="http://schemas.microsoft.com/office/drawing/2014/main" id="{3BF1D0D3-2442-071D-0C5F-CA7DDC5FFB9F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0" name="Round Same-side Corner of Rectangle 209">
                    <a:extLst>
                      <a:ext uri="{FF2B5EF4-FFF2-40B4-BE49-F238E27FC236}">
                        <a16:creationId xmlns:a16="http://schemas.microsoft.com/office/drawing/2014/main" id="{F004BA99-9935-5FF4-0C49-263BA83852E9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1" name="Round Same-side Corner of Rectangle 210">
                    <a:extLst>
                      <a:ext uri="{FF2B5EF4-FFF2-40B4-BE49-F238E27FC236}">
                        <a16:creationId xmlns:a16="http://schemas.microsoft.com/office/drawing/2014/main" id="{542D20C7-53D2-52AC-947A-EE0D8B8B64B0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2" name="Round Same-side Corner of Rectangle 211">
                    <a:extLst>
                      <a:ext uri="{FF2B5EF4-FFF2-40B4-BE49-F238E27FC236}">
                        <a16:creationId xmlns:a16="http://schemas.microsoft.com/office/drawing/2014/main" id="{D4808EBB-E41B-A632-4930-44DEABBB81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3" name="Round Same-side Corner of Rectangle 212">
                    <a:extLst>
                      <a:ext uri="{FF2B5EF4-FFF2-40B4-BE49-F238E27FC236}">
                        <a16:creationId xmlns:a16="http://schemas.microsoft.com/office/drawing/2014/main" id="{AD078A22-BDF2-F30A-F556-B33C4BFF70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4" name="Round Same-side Corner of Rectangle 213">
                    <a:extLst>
                      <a:ext uri="{FF2B5EF4-FFF2-40B4-BE49-F238E27FC236}">
                        <a16:creationId xmlns:a16="http://schemas.microsoft.com/office/drawing/2014/main" id="{D190DFB8-CD2C-35FE-662C-CE7E0D652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5" name="Round Same-side Corner of Rectangle 214">
                    <a:extLst>
                      <a:ext uri="{FF2B5EF4-FFF2-40B4-BE49-F238E27FC236}">
                        <a16:creationId xmlns:a16="http://schemas.microsoft.com/office/drawing/2014/main" id="{7B78F4B2-FBD2-3533-9320-3DA299C0DA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09C51DCB-5F53-383B-E6DE-4EF7A707132D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0E85E7D6-C4E5-277A-38F3-FE088CBC13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733CDA0E-1D89-D53D-33B7-3BF44E05DFC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73C6AEB0-4362-B0FB-97A3-432C29315DF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DD954437-8201-498A-C17E-36164826BB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C25B8AE5-D575-BE5B-2F82-C2137F98ED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C218A106-DFFC-D68C-4C0F-E0BCF69ECCE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E450ED3-D415-9395-9E59-1F07DED4EC7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2A13712E-981D-B545-D496-8D79217AFF2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1621E291-F1F2-821E-F980-AF93BC5ABED1}"/>
                      </a:ext>
                    </a:extLst>
                  </p:cNvPr>
                  <p:cNvCxnSpPr>
                    <a:stCxn id="224" idx="1"/>
                    <a:endCxn id="222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D62E2439-5D90-4B22-C15C-E9263C0ED0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7" name="Round Same-side Corner of Rectangle 226">
                    <a:extLst>
                      <a:ext uri="{FF2B5EF4-FFF2-40B4-BE49-F238E27FC236}">
                        <a16:creationId xmlns:a16="http://schemas.microsoft.com/office/drawing/2014/main" id="{BC32B6DA-0AF7-BBF4-3936-3401F376DC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3CC34E50-4CB8-CF6E-F031-FB1E9F3F4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4BECD92F-6F9A-B838-0296-FFB1C8609930}"/>
                      </a:ext>
                    </a:extLst>
                  </p:cNvPr>
                  <p:cNvCxnSpPr>
                    <a:cxnSpLocks/>
                    <a:endCxn id="155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Rounded Rectangle 229">
                    <a:extLst>
                      <a:ext uri="{FF2B5EF4-FFF2-40B4-BE49-F238E27FC236}">
                        <a16:creationId xmlns:a16="http://schemas.microsoft.com/office/drawing/2014/main" id="{A52BA5AB-C35B-70CF-1B3D-A7EF670C6A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483D9E59-D35C-0772-AD94-907453E63140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FEFCF727-C4D9-809D-281C-5C78157941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473E514D-3ADE-D690-3083-B0B08BA90A64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EEA5020-34D0-34DF-3CD0-B0E10659C55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Round Same-side Corner of Rectangle 234">
                    <a:extLst>
                      <a:ext uri="{FF2B5EF4-FFF2-40B4-BE49-F238E27FC236}">
                        <a16:creationId xmlns:a16="http://schemas.microsoft.com/office/drawing/2014/main" id="{7DCACE00-26EF-2AC2-0DF2-F2F517A68F01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F0CD13-4140-E1FD-6D7B-8588013523AF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639492-4650-FDB6-8432-6C9F95640F08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6D5EF9A-9FAC-6872-9E16-B0B769541931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FDD15BB-7A54-B190-A1A9-932737C242E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6E070EA-D074-76F9-F418-A5602019C160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E0A8E61-DA01-6C5E-8797-75BD44622506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679B561D-7BA2-CFCB-0E94-FFA27930B98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37531D3-78FB-49AB-00D9-939F04B186C5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6258F40-C1EF-5797-2FF9-1C7D3373079D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CDA20E8-1F9F-EC65-D106-CBB9172A53B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9CE52F90-2E80-BB5F-6EDA-0420C7703ADF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75FA8A-3D1B-FB3D-2397-97F66CD8AF57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CDC0BD2E-9354-9938-DBE1-B295029860A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F745A89-B81E-8FB4-3F23-34C6A417876F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CC9396A-8A43-9D78-DB5B-0497B3AF2B5A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4249AE5-0943-5631-4F1F-595A739CE68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E23A8DF-C76A-BF9B-171E-B7EB6120779B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0FFC27A-CD01-8802-D33B-0A68F5FFDDC5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86E07254-C33F-5702-9127-4A3BA1C8118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126860E-1DC1-61D7-013F-35906C71A7E6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A67699E-FA4F-431A-A852-F7FF74259986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67763A7-B0C7-7321-FCEE-6CD727CAAAA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9C1898D-DA47-61E6-64C9-6C6D00060F21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84C4F00-6204-D2AC-1FB6-D74E2765D5DD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B64D7F6-5FDE-F0EC-B147-7EDC72A7D99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85FF624-277E-26A4-72B0-1F4D8F75ADE3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3634916-6BA9-FA00-DAC4-79CD0C4B6F4D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6144C6F-96FF-3B76-2C36-AAC0DD8D835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53D6A6-F71A-95DC-2532-E273480CEDC9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2C3CCAF-6851-AFCC-A6FE-4EBED5C36A5B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F224223-DE07-6A2B-557E-148AD4D20E7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213F77C-10E4-8838-5629-8636FE833E3F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1C31F61-7FFE-0408-F343-F24C0DEC2440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2B0CA86-30CF-2F6F-8254-6F8E51B4A10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551C2F7-6A96-8A32-349A-437F47ED8B2A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0DF5CE8-E550-B869-2AEA-9BF640D477BF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4B4E2E9-6F69-3C7A-6E29-47B7BF1F133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99BB40E-928C-B3EA-4838-CBF3A25C5292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0B1AAA-5C01-18AF-DBF6-D654DCB337BF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F6BFE07-3249-714D-C341-A257E1FFD7C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949209A-615F-10C2-E104-8FD155301EB4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18F3A6-FA71-99B4-B10B-7FB141C6580E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A42CF57-8847-9F5F-640C-8350FFD7AF7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C5BD45C-BDAA-FC3B-0FDC-AA75C6046C62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77CCDF1-0A7D-B5DA-9447-FEBAE8AE9E4F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37413ED-0FB0-6365-4BDF-34C608258D5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5E38795-532F-D4FB-E999-C96A52A6CD40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2FC0DD4-5D5E-099F-DAB0-6854046F5715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107DDDEF-116D-7E5C-11AE-2765B6DD827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415A539-1E25-405D-1EF5-86FC1A07D006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838F651-E884-4965-6C1A-84116CDDEAEC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20E062E-CC9E-0EB0-93A1-ECC48A801BC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C85E295-B5F0-150E-E195-721E0C8C5948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06E89E5-8FB7-C15B-BA4E-B033EAC1559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57272D8-908F-B2C0-AD3D-66C2E4E6F71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1EFDBCE-BFB1-FA2D-9696-A0584F865EF8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4771626-4836-2EB0-9FC0-9E4355153DBC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DD00C349-8248-ED52-A2B3-FD9266F9102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8C4491-CD97-D546-03B0-0E38E1BEE196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35748BE-CDC2-D17B-75F2-4206B3044203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2ED258F-3316-E1B7-C12D-534E14FAB24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B37054-AFD9-43D1-B119-B9FB2B519868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C5A824A-7FFB-C29B-C5DE-264EF6C8FD31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9B55A5A-2B4F-2CE0-43A5-BF97E0F0AE2D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7E30989-1CCB-55AA-20DF-155F820DC7B8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77CD1B9-F381-C9F4-6D05-DA266C9E6E5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854FA9E-AB8D-5AA2-9EE3-14BD7F5CFFD2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A2F3A6-E8FA-054D-EBB6-75AEED9AD540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D9F76A7-6213-E71D-274F-0098C138C84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9817EA-5289-F3A8-F264-00C6E44EDB17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A8E90A2-406A-BDC7-E171-D650471C736C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41B222F-F470-024D-8582-B30FFB30C9B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D06094-0B6B-D423-57CF-2A2CE14F4906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D5282A2-D2B1-0955-2E11-25BA6911E8D7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9C3A6D0-6CCF-3799-09F9-643AC1287ED4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21AE069-BB01-7A13-6364-1C300DB9BB48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4D40614-5AC6-8F39-2480-5D826B402091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64B26D7-57EA-B21F-B743-419085E91055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B06AC7F-CDCD-71F7-E2E6-66B752B0EDC1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DEE0703-9A6A-35E0-2589-2CFF280DD96D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8F982B2-E04B-2FA4-E91E-47B452A5DA9E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B56EE77-3AFD-9E31-D1F5-45D8FBC0095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59A4D4E-6E31-3ABE-175B-D5A6896062F6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4129E7-F93B-5770-BED4-3094A9696E57}"/>
                  </a:ext>
                </a:extLst>
              </p:cNvPr>
              <p:cNvCxnSpPr>
                <a:cxnSpLocks/>
                <a:stCxn id="139" idx="5"/>
                <a:endCxn id="133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419B552-A24C-A930-D100-19309DDC11E4}"/>
                  </a:ext>
                </a:extLst>
              </p:cNvPr>
              <p:cNvCxnSpPr>
                <a:cxnSpLocks/>
                <a:stCxn id="113" idx="6"/>
                <a:endCxn id="35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D4BFDD-60D1-DA49-F31C-569F55A6FF29}"/>
                  </a:ext>
                </a:extLst>
              </p:cNvPr>
              <p:cNvCxnSpPr>
                <a:cxnSpLocks/>
                <a:stCxn id="108" idx="5"/>
                <a:endCxn id="35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8F1B38F-D1CA-813B-FEE4-174BFCE5B7BA}"/>
                  </a:ext>
                </a:extLst>
              </p:cNvPr>
              <p:cNvCxnSpPr>
                <a:cxnSpLocks/>
                <a:stCxn id="12" idx="5"/>
                <a:endCxn id="35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C3EDB3-00EB-2549-4598-79685671B888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C9029B-872B-1AE5-2C38-4F56D3E5E39C}"/>
                  </a:ext>
                </a:extLst>
              </p:cNvPr>
              <p:cNvCxnSpPr>
                <a:cxnSpLocks/>
                <a:stCxn id="111" idx="6"/>
                <a:endCxn id="113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73B1585-3DD9-A304-0A53-6C2B7BCBE212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E59E4B-8820-785B-CA6F-69DF1DBEF94E}"/>
                  </a:ext>
                </a:extLst>
              </p:cNvPr>
              <p:cNvCxnSpPr>
                <a:cxnSpLocks/>
                <a:stCxn id="102" idx="6"/>
                <a:endCxn id="10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8C32F1F-AD42-8A67-63E6-8AB8EAA6E2CE}"/>
                  </a:ext>
                </a:extLst>
              </p:cNvPr>
              <p:cNvCxnSpPr>
                <a:cxnSpLocks/>
                <a:stCxn id="104" idx="5"/>
                <a:endCxn id="10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A609E11-523F-9D77-48D7-CA1297C17E07}"/>
                  </a:ext>
                </a:extLst>
              </p:cNvPr>
              <p:cNvCxnSpPr>
                <a:cxnSpLocks/>
                <a:stCxn id="106" idx="3"/>
                <a:endCxn id="10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0BD2C30-2402-4054-52AC-F84DD184BF0D}"/>
                  </a:ext>
                </a:extLst>
              </p:cNvPr>
              <p:cNvCxnSpPr>
                <a:cxnSpLocks/>
                <a:stCxn id="104" idx="4"/>
                <a:endCxn id="10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D6D5EE4-FDEA-A143-8479-444E613AC4D8}"/>
                  </a:ext>
                </a:extLst>
              </p:cNvPr>
              <p:cNvCxnSpPr>
                <a:cxnSpLocks/>
                <a:stCxn id="104" idx="6"/>
                <a:endCxn id="10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57C961-F600-7EDC-E1E8-44F130860763}"/>
                  </a:ext>
                </a:extLst>
              </p:cNvPr>
              <p:cNvCxnSpPr>
                <a:cxnSpLocks/>
                <a:stCxn id="108" idx="7"/>
                <a:endCxn id="12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40326EB-06BE-9C0C-AB8A-F3CA4281DE8A}"/>
                  </a:ext>
                </a:extLst>
              </p:cNvPr>
              <p:cNvCxnSpPr>
                <a:cxnSpLocks/>
                <a:stCxn id="12" idx="6"/>
                <a:endCxn id="34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A28F3A-F7AA-1031-FCE3-B28D972BCEDC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9076E9-1DF1-24E7-2FEF-1725CC4FCA38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AF889EF-32EA-56EB-BC04-12E88BF0FC1E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3D2AF85-CC33-75A3-A9E2-E3ABCDA41748}"/>
                  </a:ext>
                </a:extLst>
              </p:cNvPr>
              <p:cNvCxnSpPr>
                <a:cxnSpLocks/>
                <a:stCxn id="12" idx="0"/>
                <a:endCxn id="133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05A911-E574-BA95-3E7F-D0BE8C94A30F}"/>
                  </a:ext>
                </a:extLst>
              </p:cNvPr>
              <p:cNvCxnSpPr>
                <a:cxnSpLocks/>
                <a:stCxn id="12" idx="3"/>
                <a:endCxn id="113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AD51274-06EB-D96C-8123-1F45E39938E2}"/>
                  </a:ext>
                </a:extLst>
              </p:cNvPr>
              <p:cNvCxnSpPr>
                <a:cxnSpLocks/>
                <a:stCxn id="113" idx="0"/>
                <a:endCxn id="10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86BD3F4-A27E-B2A3-F76B-5A122BB86F8E}"/>
                  </a:ext>
                </a:extLst>
              </p:cNvPr>
              <p:cNvCxnSpPr>
                <a:cxnSpLocks/>
                <a:stCxn id="34" idx="1"/>
                <a:endCxn id="133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889B75-E7D0-9C8E-D7CB-D60BC995F169}"/>
                  </a:ext>
                </a:extLst>
              </p:cNvPr>
              <p:cNvCxnSpPr>
                <a:cxnSpLocks/>
                <a:stCxn id="34" idx="0"/>
                <a:endCxn id="13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D6ECB91-90D3-AC65-65E8-D0177884CD62}"/>
                  </a:ext>
                </a:extLst>
              </p:cNvPr>
              <p:cNvCxnSpPr>
                <a:cxnSpLocks/>
                <a:stCxn id="34" idx="7"/>
                <a:endCxn id="131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D9BF4BE-64FB-928D-84AB-01B64D33D15A}"/>
                  </a:ext>
                </a:extLst>
              </p:cNvPr>
              <p:cNvCxnSpPr>
                <a:cxnSpLocks/>
                <a:stCxn id="34" idx="6"/>
                <a:endCxn id="125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511DA96-0430-6783-A97C-B0DC8C503CD1}"/>
                  </a:ext>
                </a:extLst>
              </p:cNvPr>
              <p:cNvCxnSpPr>
                <a:cxnSpLocks/>
                <a:stCxn id="34" idx="2"/>
                <a:endCxn id="153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A2EE35-2E59-3BD5-8569-ABF97B441D9D}"/>
                  </a:ext>
                </a:extLst>
              </p:cNvPr>
              <p:cNvCxnSpPr>
                <a:cxnSpLocks/>
                <a:stCxn id="34" idx="5"/>
                <a:endCxn id="123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2BBE90-B14F-71BA-F3FD-D3EFCA746B1F}"/>
                  </a:ext>
                </a:extLst>
              </p:cNvPr>
              <p:cNvCxnSpPr>
                <a:cxnSpLocks/>
                <a:stCxn id="133" idx="3"/>
                <a:endCxn id="153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D193113-AA6A-DE29-E26B-903BCF257BFB}"/>
                  </a:ext>
                </a:extLst>
              </p:cNvPr>
              <p:cNvCxnSpPr>
                <a:cxnSpLocks/>
                <a:stCxn id="13" idx="1"/>
                <a:endCxn id="133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8B22E40-B847-A423-E3D5-DCDB4B7E8DD1}"/>
                  </a:ext>
                </a:extLst>
              </p:cNvPr>
              <p:cNvCxnSpPr>
                <a:cxnSpLocks/>
                <a:stCxn id="131" idx="3"/>
                <a:endCxn id="13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C26A74-BB1B-C77A-FED1-802EA85BD17F}"/>
                  </a:ext>
                </a:extLst>
              </p:cNvPr>
              <p:cNvCxnSpPr>
                <a:cxnSpLocks/>
                <a:stCxn id="153" idx="6"/>
                <a:endCxn id="13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189867-92DE-F4B5-553D-77CA3956A3FF}"/>
                  </a:ext>
                </a:extLst>
              </p:cNvPr>
              <p:cNvCxnSpPr>
                <a:cxnSpLocks/>
                <a:stCxn id="135" idx="2"/>
                <a:endCxn id="133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651D5E4-D84C-69A3-7E53-65F6BA8055D6}"/>
                  </a:ext>
                </a:extLst>
              </p:cNvPr>
              <p:cNvCxnSpPr>
                <a:cxnSpLocks/>
                <a:stCxn id="137" idx="4"/>
                <a:endCxn id="135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EEACEC-D3B5-C7F9-8835-9AB7C5B64DCA}"/>
                  </a:ext>
                </a:extLst>
              </p:cNvPr>
              <p:cNvCxnSpPr>
                <a:cxnSpLocks/>
                <a:stCxn id="131" idx="1"/>
                <a:endCxn id="135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B55207C-3681-A897-FA7C-9828685B3E11}"/>
                  </a:ext>
                </a:extLst>
              </p:cNvPr>
              <p:cNvCxnSpPr>
                <a:cxnSpLocks/>
                <a:stCxn id="139" idx="6"/>
                <a:endCxn id="137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5C06FC-2F6C-692E-53B5-870F05937DFF}"/>
                  </a:ext>
                </a:extLst>
              </p:cNvPr>
              <p:cNvCxnSpPr>
                <a:cxnSpLocks/>
                <a:stCxn id="137" idx="6"/>
                <a:endCxn id="129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6B9FD17-2274-7028-FA1F-A9F7C48DEBAD}"/>
                  </a:ext>
                </a:extLst>
              </p:cNvPr>
              <p:cNvCxnSpPr>
                <a:cxnSpLocks/>
                <a:stCxn id="129" idx="4"/>
                <a:endCxn id="127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5EE9BE6-DE70-6BB1-F076-1CF2BF028002}"/>
                  </a:ext>
                </a:extLst>
              </p:cNvPr>
              <p:cNvCxnSpPr>
                <a:cxnSpLocks/>
                <a:stCxn id="127" idx="4"/>
                <a:endCxn id="125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28AC855-D45C-68ED-0EBB-1A276029AE1A}"/>
                  </a:ext>
                </a:extLst>
              </p:cNvPr>
              <p:cNvCxnSpPr>
                <a:cxnSpLocks/>
                <a:stCxn id="131" idx="5"/>
                <a:endCxn id="125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7CAED8-216C-5448-687C-5742ECB9D40E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E40AD33-8A68-9214-F1CA-DD3BBDF5F38C}"/>
                  </a:ext>
                </a:extLst>
              </p:cNvPr>
              <p:cNvCxnSpPr>
                <a:cxnSpLocks/>
                <a:stCxn id="13" idx="5"/>
                <a:endCxn id="123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C517C77-B60B-5FA4-1DAE-AFFDB4DAF219}"/>
                  </a:ext>
                </a:extLst>
              </p:cNvPr>
              <p:cNvCxnSpPr>
                <a:cxnSpLocks/>
                <a:stCxn id="13" idx="6"/>
                <a:endCxn id="125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533F04C-0C83-F531-B76D-2B102D2839A0}"/>
                  </a:ext>
                </a:extLst>
              </p:cNvPr>
              <p:cNvCxnSpPr>
                <a:cxnSpLocks/>
                <a:stCxn id="117" idx="6"/>
                <a:endCxn id="123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54EBC46-BD84-636E-E5E0-17A6342E2887}"/>
                  </a:ext>
                </a:extLst>
              </p:cNvPr>
              <p:cNvCxnSpPr>
                <a:cxnSpLocks/>
                <a:stCxn id="115" idx="6"/>
                <a:endCxn id="123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CD4CEB-DFFA-E097-1011-0DEF003ADEC8}"/>
                  </a:ext>
                </a:extLst>
              </p:cNvPr>
              <p:cNvCxnSpPr>
                <a:cxnSpLocks/>
                <a:stCxn id="121" idx="2"/>
                <a:endCxn id="123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7CD738-43A5-9BFA-D03C-3875146180B0}"/>
                  </a:ext>
                </a:extLst>
              </p:cNvPr>
              <p:cNvCxnSpPr>
                <a:cxnSpLocks/>
                <a:stCxn id="119" idx="1"/>
                <a:endCxn id="123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DF81F4-0435-A22A-72EB-6BC450575031}"/>
                  </a:ext>
                </a:extLst>
              </p:cNvPr>
              <p:cNvCxnSpPr>
                <a:cxnSpLocks/>
                <a:stCxn id="121" idx="4"/>
                <a:endCxn id="119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398E46-2E34-3558-1DC9-8047AE653185}"/>
                  </a:ext>
                </a:extLst>
              </p:cNvPr>
              <p:cNvCxnSpPr>
                <a:cxnSpLocks/>
                <a:stCxn id="117" idx="4"/>
                <a:endCxn id="115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2AD7FD-2068-6FE5-B36D-DF4E8267A23C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A7E5420-2ED5-8678-7CF0-A0860520FCCA}"/>
                  </a:ext>
                </a:extLst>
              </p:cNvPr>
              <p:cNvCxnSpPr>
                <a:cxnSpLocks/>
                <a:stCxn id="151" idx="0"/>
                <a:endCxn id="149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C12F6B5-D803-75FF-E67D-608ED8C96664}"/>
                  </a:ext>
                </a:extLst>
              </p:cNvPr>
              <p:cNvCxnSpPr>
                <a:cxnSpLocks/>
                <a:stCxn id="151" idx="7"/>
                <a:endCxn id="143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CA31143-6861-B9AD-D689-F5D545FFB84D}"/>
                  </a:ext>
                </a:extLst>
              </p:cNvPr>
              <p:cNvCxnSpPr>
                <a:cxnSpLocks/>
                <a:stCxn id="143" idx="5"/>
                <a:endCxn id="153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E7C6F5-7BE9-EC23-E17E-175270C2A9E1}"/>
                  </a:ext>
                </a:extLst>
              </p:cNvPr>
              <p:cNvCxnSpPr>
                <a:cxnSpLocks/>
                <a:stCxn id="143" idx="2"/>
                <a:endCxn id="149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85DB07D-3C96-B255-FCAE-8E5D73AE4873}"/>
                  </a:ext>
                </a:extLst>
              </p:cNvPr>
              <p:cNvCxnSpPr>
                <a:cxnSpLocks/>
                <a:stCxn id="147" idx="5"/>
                <a:endCxn id="143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29F544-4CF2-BC98-377E-87E2106AF1AA}"/>
                  </a:ext>
                </a:extLst>
              </p:cNvPr>
              <p:cNvCxnSpPr>
                <a:cxnSpLocks/>
                <a:stCxn id="145" idx="4"/>
                <a:endCxn id="143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A8791AE-E681-81B7-EF08-882E8326B707}"/>
                  </a:ext>
                </a:extLst>
              </p:cNvPr>
              <p:cNvCxnSpPr>
                <a:cxnSpLocks/>
                <a:stCxn id="141" idx="3"/>
                <a:endCxn id="143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91199CD-A286-8EA0-5978-70094C222676}"/>
                  </a:ext>
                </a:extLst>
              </p:cNvPr>
              <p:cNvCxnSpPr>
                <a:cxnSpLocks/>
                <a:stCxn id="149" idx="0"/>
                <a:endCxn id="147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C2A5D81-E5BF-3169-0880-44D6B707DE0A}"/>
                  </a:ext>
                </a:extLst>
              </p:cNvPr>
              <p:cNvCxnSpPr>
                <a:cxnSpLocks/>
                <a:stCxn id="145" idx="2"/>
                <a:endCxn id="147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070AF8C-06FE-BC93-FD6C-A2A9DB68E08F}"/>
                  </a:ext>
                </a:extLst>
              </p:cNvPr>
              <p:cNvCxnSpPr>
                <a:cxnSpLocks/>
                <a:stCxn id="145" idx="6"/>
                <a:endCxn id="139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82B66F3-F9A9-EAB2-0B8F-83DAE72B5A8E}"/>
                  </a:ext>
                </a:extLst>
              </p:cNvPr>
              <p:cNvCxnSpPr>
                <a:cxnSpLocks/>
                <a:stCxn id="141" idx="2"/>
                <a:endCxn id="145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E733C8B-5006-7444-AB97-159DB54031C3}"/>
                  </a:ext>
                </a:extLst>
              </p:cNvPr>
              <p:cNvCxnSpPr>
                <a:cxnSpLocks/>
                <a:stCxn id="139" idx="3"/>
                <a:endCxn id="141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A48F79-35F5-423F-6D43-E9234CC8DA20}"/>
                </a:ext>
              </a:extLst>
            </p:cNvPr>
            <p:cNvCxnSpPr>
              <a:cxnSpLocks/>
              <a:stCxn id="145" idx="3"/>
              <a:endCxn id="149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847220-51FE-0BAA-5636-7CBD2B50251E}"/>
                </a:ext>
              </a:extLst>
            </p:cNvPr>
            <p:cNvCxnSpPr>
              <a:cxnSpLocks/>
              <a:stCxn id="133" idx="1"/>
              <a:endCxn id="141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DA14FE-6240-B1A6-F041-CE740907A70B}"/>
                </a:ext>
              </a:extLst>
            </p:cNvPr>
            <p:cNvCxnSpPr>
              <a:cxnSpLocks/>
              <a:stCxn id="12" idx="1"/>
              <a:endCxn id="154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DAC1296-6753-C3DE-D1AA-CCB392DFEC73}"/>
              </a:ext>
            </a:extLst>
          </p:cNvPr>
          <p:cNvSpPr/>
          <p:nvPr/>
        </p:nvSpPr>
        <p:spPr>
          <a:xfrm>
            <a:off x="5404343" y="1565749"/>
            <a:ext cx="2085670" cy="1455579"/>
          </a:xfrm>
          <a:prstGeom prst="rect">
            <a:avLst/>
          </a:prstGeom>
          <a:solidFill>
            <a:schemeClr val="bg2">
              <a:lumMod val="40000"/>
              <a:lumOff val="60000"/>
              <a:alpha val="47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0B319A2-2656-A298-D719-27EF18AAA9F0}"/>
              </a:ext>
            </a:extLst>
          </p:cNvPr>
          <p:cNvSpPr txBox="1"/>
          <p:nvPr/>
        </p:nvSpPr>
        <p:spPr>
          <a:xfrm>
            <a:off x="269527" y="1085258"/>
            <a:ext cx="35074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As creativity increases, the human’s behaviour will become unpredictable and the agent will fail to finish the mission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In the highlighted central region of the environment, the number of connections could hinder progress due to the threshold action value</a:t>
            </a:r>
          </a:p>
          <a:p>
            <a:pPr marL="751231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Robot holds during uncertainty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As creativity increases, the number of redirects should reduce as the human’s movement will be more erratic and frequent</a:t>
            </a:r>
          </a:p>
        </p:txBody>
      </p:sp>
      <p:sp>
        <p:nvSpPr>
          <p:cNvPr id="246" name="Title 6">
            <a:extLst>
              <a:ext uri="{FF2B5EF4-FFF2-40B4-BE49-F238E27FC236}">
                <a16:creationId xmlns:a16="http://schemas.microsoft.com/office/drawing/2014/main" id="{34DCEEBF-F5BC-31BD-7572-FAE6CA51B0DA}"/>
              </a:ext>
            </a:extLst>
          </p:cNvPr>
          <p:cNvSpPr txBox="1">
            <a:spLocks/>
          </p:cNvSpPr>
          <p:nvPr/>
        </p:nvSpPr>
        <p:spPr>
          <a:xfrm>
            <a:off x="293077" y="407749"/>
            <a:ext cx="4887260" cy="578720"/>
          </a:xfrm>
          <a:prstGeom prst="rect">
            <a:avLst/>
          </a:prstGeom>
        </p:spPr>
        <p:txBody>
          <a:bodyPr vert="horz" lIns="81666" tIns="40833" rIns="81666" bIns="40833" rtlCol="0" anchor="ctr">
            <a:normAutofit fontScale="90000" lnSpcReduction="10000"/>
          </a:bodyPr>
          <a:lstStyle>
            <a:lvl1pPr algn="l" defTabSz="408331" rtl="0" eaLnBrk="1" latinLnBrk="0" hangingPunct="1">
              <a:spcBef>
                <a:spcPct val="0"/>
              </a:spcBef>
              <a:buNone/>
              <a:defRPr sz="3800" b="1" kern="1200" baseline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8818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8C2-EBDF-F84B-9D72-14D2501A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8992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0C79-F8ED-2214-04BF-A282E3BC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93" y="1028300"/>
            <a:ext cx="4824722" cy="3792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13D0D-6B30-2F5B-C80C-DFA50A3D7BF4}"/>
              </a:ext>
            </a:extLst>
          </p:cNvPr>
          <p:cNvSpPr txBox="1"/>
          <p:nvPr/>
        </p:nvSpPr>
        <p:spPr>
          <a:xfrm>
            <a:off x="373117" y="1108841"/>
            <a:ext cx="3767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creativity increased, we see a reduction in the number of successfully completed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99.82% for highly predictable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88.56% for highly unpredictable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 number of redirects requests per mission drops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98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8C2-EBDF-F84B-9D72-14D2501A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8992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3D0D-6B30-2F5B-C80C-DFA50A3D7BF4}"/>
              </a:ext>
            </a:extLst>
          </p:cNvPr>
          <p:cNvSpPr txBox="1"/>
          <p:nvPr/>
        </p:nvSpPr>
        <p:spPr>
          <a:xfrm>
            <a:off x="373117" y="1108841"/>
            <a:ext cx="3767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increase in the number of redirect requests as creativity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creativity approached 0.5, the number of redirects reduces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creativity approaches 1.0, the number of redirects continues to decline as the human’s moves creatively every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F30A5-272C-B1B3-7722-11CF8BB8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8" y="788015"/>
            <a:ext cx="5178422" cy="41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1DC2-25EF-FFB0-58C2-373EE40D9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47E3-8B34-2E1A-07A7-A14BD91070E5}"/>
              </a:ext>
            </a:extLst>
          </p:cNvPr>
          <p:cNvSpPr txBox="1"/>
          <p:nvPr/>
        </p:nvSpPr>
        <p:spPr>
          <a:xfrm>
            <a:off x="293077" y="1172445"/>
            <a:ext cx="76643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Further analyse the results to better analyse sensitivity of the creativity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Adjust the threshold parameters for future simulations to better represent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Rather than hold a redirect, look into replanning the remaining tasks in the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Validate the process on multi-phase mission profiles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human allocated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the framework to allow simulations using the PAL Simulation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18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53623</TotalTime>
  <Words>624</Words>
  <Application>Microsoft Macintosh PowerPoint</Application>
  <PresentationFormat>Custom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</vt:lpstr>
      <vt:lpstr>Office Theme</vt:lpstr>
      <vt:lpstr>University of York Update </vt:lpstr>
      <vt:lpstr>Mission Simulations</vt:lpstr>
      <vt:lpstr>Mission Overview</vt:lpstr>
      <vt:lpstr>Safe Locations</vt:lpstr>
      <vt:lpstr>Mission Setup</vt:lpstr>
      <vt:lpstr>PowerPoint Presentation</vt:lpstr>
      <vt:lpstr>Results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57</cp:revision>
  <dcterms:created xsi:type="dcterms:W3CDTF">2018-04-16T10:49:56Z</dcterms:created>
  <dcterms:modified xsi:type="dcterms:W3CDTF">2022-05-19T10:01:18Z</dcterms:modified>
</cp:coreProperties>
</file>