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4" r:id="rId2"/>
    <p:sldId id="295" r:id="rId3"/>
    <p:sldId id="296" r:id="rId4"/>
    <p:sldId id="298" r:id="rId5"/>
    <p:sldId id="297" r:id="rId6"/>
    <p:sldId id="299" r:id="rId7"/>
    <p:sldId id="300" r:id="rId8"/>
    <p:sldId id="301" r:id="rId9"/>
    <p:sldId id="302" r:id="rId10"/>
    <p:sldId id="303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3"/>
    <p:restoredTop sz="96327"/>
  </p:normalViewPr>
  <p:slideViewPr>
    <p:cSldViewPr snapToGrid="0" snapToObjects="1">
      <p:cViewPr>
        <p:scale>
          <a:sx n="170" d="100"/>
          <a:sy n="170" d="100"/>
        </p:scale>
        <p:origin x="104" y="-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D369-CAA0-8F4F-94C6-C762DEB76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C15BE-9257-8546-9E60-9586DCA34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9A0A-07F3-2B4D-8864-3D0680B8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DA1F4-CF40-8B41-AD51-3E910F86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C5E0C-E407-F04C-9E3D-16462E80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5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E776-3D2D-D347-B21E-74F8CFFE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657AB-76FA-9E49-BD59-2FB12E47A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39232-588F-A343-87A8-06C82C4E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A643D-8B4B-8C4E-85CD-27A2801D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012C3-DD22-9B4B-8AAA-2E45F40B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35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7430C-103F-0444-9A28-5201D8053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FE96D-0AE0-8C46-918E-18065D881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7F95-0797-1241-A866-EC2C5FB1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21FF5-887D-474E-A409-53B36613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DAA8-47A5-E94E-94B7-E4055F6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693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mark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0769" y="790901"/>
            <a:ext cx="6516347" cy="770913"/>
          </a:xfrm>
        </p:spPr>
        <p:txBody>
          <a:bodyPr>
            <a:normAutofit/>
          </a:bodyPr>
          <a:lstStyle>
            <a:lvl1pPr>
              <a:defRPr sz="5062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0769" y="1561815"/>
            <a:ext cx="6516347" cy="545868"/>
          </a:xfrm>
        </p:spPr>
        <p:txBody>
          <a:bodyPr>
            <a:normAutofit/>
          </a:bodyPr>
          <a:lstStyle>
            <a:lvl1pPr marL="0" marR="0" indent="0" algn="l" defTabSz="5439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330" cap="none">
                <a:solidFill>
                  <a:srgbClr val="25303B"/>
                </a:solidFill>
              </a:defRPr>
            </a:lvl1pPr>
            <a:lvl2pPr marL="543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0956" y="2120081"/>
            <a:ext cx="6516160" cy="484975"/>
          </a:xfrm>
        </p:spPr>
        <p:txBody>
          <a:bodyPr>
            <a:noAutofit/>
          </a:bodyPr>
          <a:lstStyle>
            <a:lvl1pPr>
              <a:defRPr sz="2664" cap="none" baseline="0"/>
            </a:lvl1pPr>
            <a:lvl2pPr marL="543938" indent="0">
              <a:buNone/>
              <a:defRPr/>
            </a:lvl2pPr>
            <a:lvl3pPr>
              <a:defRPr sz="2664"/>
            </a:lvl3pPr>
            <a:lvl4pPr>
              <a:defRPr sz="2664"/>
            </a:lvl4pPr>
            <a:lvl5pPr>
              <a:defRPr sz="2664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90956" y="2605057"/>
            <a:ext cx="10964797" cy="3462043"/>
          </a:xfrm>
        </p:spPr>
        <p:txBody>
          <a:bodyPr>
            <a:noAutofit/>
          </a:bodyPr>
          <a:lstStyle>
            <a:lvl1pPr marL="61327" indent="0">
              <a:buSzPct val="80000"/>
              <a:buFont typeface="Wingdings" charset="2"/>
              <a:buChar char="§"/>
              <a:tabLst/>
              <a:defRPr sz="2664" cap="none"/>
            </a:lvl1pPr>
            <a:lvl2pPr>
              <a:defRPr sz="2664"/>
            </a:lvl2pPr>
            <a:lvl3pPr>
              <a:defRPr sz="2664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0770" y="6527623"/>
            <a:ext cx="1137919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1222893" y="6527624"/>
            <a:ext cx="687755" cy="29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332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332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9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698B-550B-A240-9EDD-96D5DF33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877FD-59E3-4248-843D-2C3A92DD9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72CB3-015F-9143-81E1-176ED7A3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06637-9E27-E94D-9CB8-69CC4741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2B29-99F4-BE4D-84AF-B676480A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47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D37-3552-B646-AA3E-33F381DD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AFC30-DE4C-6847-AD1D-FAB9DC59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A4CC-B91E-1943-82BC-0758F6D8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9D59-FB36-0044-B688-6D1A8A18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97009-37ED-6D46-932F-D321E871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76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87F5-6C7E-514E-9763-3DC56BAE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D2F0-76A6-6C4E-9C9F-F41BCC9E4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71067-1808-214B-9ADD-8305DC745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4583D-0622-9341-8A99-B1A55D8F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E7F3B-65C7-B740-AB8C-E5FE7FF4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5BF4A-4406-F24E-A03B-FAA56E21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2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A9DE-46C4-7441-814D-4AA24CE7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15A02-AE74-404D-B520-4C2CB03A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2AF2D-DD6B-9B41-9EC1-A93E786D0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2BABE-45E3-3446-A502-CCFE3E544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D798F-ACDC-CC47-9660-96D213BC9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24F82-59D0-E248-B5B5-E5A158DD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8644F-62F1-D24E-87EF-FC8D5148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A576B-41BF-1D4B-B1D9-965E7508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8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4F67-7C97-0246-B776-2A4BE286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52516-81C3-A54A-A7F4-3CD5ED36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0C3DB-9AE1-324C-AAE4-5CA306F3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DA220-3EEA-724C-823F-DD8E66FB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83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27FD6-1170-6E41-BEB8-263F1558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DE41A-5FCB-5E43-9D0C-5CCEB657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289B6-4E98-BF44-B0C7-1C2FB789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1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EF2B-B9BA-B946-8BB5-95C62528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A830-57FD-8B4B-8828-524394A52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0DE4F-FB55-A645-97C5-783F1272A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4E06D-E131-B441-B7C6-31B060DA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5287E-9593-AC43-BBE7-9DE5A023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DB5E8-A880-4F42-8BA3-AC5875F9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55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0D03-DBAD-B742-867C-C756D383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566B1-2484-1A49-9121-31B183188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D3DB9-2BD8-4046-9D59-C8A3F0B8B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23E22-E78B-5D49-BF16-9513D720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4B0B2-C35A-6F4D-B61A-8BFF6A5C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22CD6-235F-2347-B59F-C3FF6F53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57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E51B4-C80D-C944-A121-092DAE6D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B07FD-0167-DD49-BC97-456FEA95D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6790-17E7-B241-92EC-45497E853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9EC25-003A-294F-A60B-B5C8CC743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320BA-E44D-CF46-8746-F22383F09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04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itle 6">
            <a:extLst>
              <a:ext uri="{FF2B5EF4-FFF2-40B4-BE49-F238E27FC236}">
                <a16:creationId xmlns:a16="http://schemas.microsoft.com/office/drawing/2014/main" id="{4B47F3C0-1E55-6940-8786-172A06A62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047" y="543163"/>
            <a:ext cx="6510319" cy="770913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9E456139-C755-224E-AAE2-991E0D18DDEE}"/>
              </a:ext>
            </a:extLst>
          </p:cNvPr>
          <p:cNvGrpSpPr/>
          <p:nvPr/>
        </p:nvGrpSpPr>
        <p:grpSpPr>
          <a:xfrm>
            <a:off x="5640" y="1416997"/>
            <a:ext cx="6523460" cy="4833863"/>
            <a:chOff x="0" y="1063731"/>
            <a:chExt cx="4897125" cy="3628754"/>
          </a:xfrm>
        </p:grpSpPr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905D2675-E4D9-8F41-BE49-DF09C4200CFE}"/>
                </a:ext>
              </a:extLst>
            </p:cNvPr>
            <p:cNvGrpSpPr/>
            <p:nvPr/>
          </p:nvGrpSpPr>
          <p:grpSpPr>
            <a:xfrm>
              <a:off x="0" y="1063731"/>
              <a:ext cx="4897125" cy="3628754"/>
              <a:chOff x="283212" y="1060992"/>
              <a:chExt cx="4897125" cy="3628754"/>
            </a:xfrm>
          </p:grpSpPr>
          <p:grpSp>
            <p:nvGrpSpPr>
              <p:cNvPr id="613" name="Group 612">
                <a:extLst>
                  <a:ext uri="{FF2B5EF4-FFF2-40B4-BE49-F238E27FC236}">
                    <a16:creationId xmlns:a16="http://schemas.microsoft.com/office/drawing/2014/main" id="{DDA16799-D6F6-CC45-A582-BE4308A48B6D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</p:grpSpPr>
            <p:sp>
              <p:nvSpPr>
                <p:cNvPr id="742" name="Arc 741">
                  <a:extLst>
                    <a:ext uri="{FF2B5EF4-FFF2-40B4-BE49-F238E27FC236}">
                      <a16:creationId xmlns:a16="http://schemas.microsoft.com/office/drawing/2014/main" id="{AA07DB48-8A42-0F44-B13D-1099D754EEBF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743" name="Group 742">
                  <a:extLst>
                    <a:ext uri="{FF2B5EF4-FFF2-40B4-BE49-F238E27FC236}">
                      <a16:creationId xmlns:a16="http://schemas.microsoft.com/office/drawing/2014/main" id="{F6740BB6-78BD-6346-8106-5D6A18D08DC6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</p:grpSpPr>
              <p:cxnSp>
                <p:nvCxnSpPr>
                  <p:cNvPr id="744" name="Straight Connector 743">
                    <a:extLst>
                      <a:ext uri="{FF2B5EF4-FFF2-40B4-BE49-F238E27FC236}">
                        <a16:creationId xmlns:a16="http://schemas.microsoft.com/office/drawing/2014/main" id="{7630CAFE-D6EA-2846-B48E-E90FF5C5ADD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Straight Connector 744">
                    <a:extLst>
                      <a:ext uri="{FF2B5EF4-FFF2-40B4-BE49-F238E27FC236}">
                        <a16:creationId xmlns:a16="http://schemas.microsoft.com/office/drawing/2014/main" id="{B766C73D-6571-5548-858A-01D3077967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>
                    <a:extLst>
                      <a:ext uri="{FF2B5EF4-FFF2-40B4-BE49-F238E27FC236}">
                        <a16:creationId xmlns:a16="http://schemas.microsoft.com/office/drawing/2014/main" id="{C15D9943-8BF9-8740-BF8A-9C22D77807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Straight Connector 746">
                    <a:extLst>
                      <a:ext uri="{FF2B5EF4-FFF2-40B4-BE49-F238E27FC236}">
                        <a16:creationId xmlns:a16="http://schemas.microsoft.com/office/drawing/2014/main" id="{D2B44446-62DB-FD46-89DF-40D9B95B5A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20655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Straight Connector 747">
                    <a:extLst>
                      <a:ext uri="{FF2B5EF4-FFF2-40B4-BE49-F238E27FC236}">
                        <a16:creationId xmlns:a16="http://schemas.microsoft.com/office/drawing/2014/main" id="{0A9DAA05-ACC6-6042-B2C2-B89EA5AA1B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Straight Connector 748">
                    <a:extLst>
                      <a:ext uri="{FF2B5EF4-FFF2-40B4-BE49-F238E27FC236}">
                        <a16:creationId xmlns:a16="http://schemas.microsoft.com/office/drawing/2014/main" id="{601A8F38-54FC-8847-B568-1071A8373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>
                    <a:extLst>
                      <a:ext uri="{FF2B5EF4-FFF2-40B4-BE49-F238E27FC236}">
                        <a16:creationId xmlns:a16="http://schemas.microsoft.com/office/drawing/2014/main" id="{9BFEF5F1-4B3A-EA49-B44B-F1384132B2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Straight Connector 750">
                    <a:extLst>
                      <a:ext uri="{FF2B5EF4-FFF2-40B4-BE49-F238E27FC236}">
                        <a16:creationId xmlns:a16="http://schemas.microsoft.com/office/drawing/2014/main" id="{55700AEC-F344-1149-9BB0-B2DB3C5F2F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>
                    <a:extLst>
                      <a:ext uri="{FF2B5EF4-FFF2-40B4-BE49-F238E27FC236}">
                        <a16:creationId xmlns:a16="http://schemas.microsoft.com/office/drawing/2014/main" id="{4318125C-C3D0-EA4E-AFE1-10EFB7250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>
                    <a:extLst>
                      <a:ext uri="{FF2B5EF4-FFF2-40B4-BE49-F238E27FC236}">
                        <a16:creationId xmlns:a16="http://schemas.microsoft.com/office/drawing/2014/main" id="{3E041393-CBC4-DF45-ACBE-3EEC7056E3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>
                    <a:extLst>
                      <a:ext uri="{FF2B5EF4-FFF2-40B4-BE49-F238E27FC236}">
                        <a16:creationId xmlns:a16="http://schemas.microsoft.com/office/drawing/2014/main" id="{33A527EA-9F97-6A4C-AB2B-CA3226CA7C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Straight Connector 754">
                    <a:extLst>
                      <a:ext uri="{FF2B5EF4-FFF2-40B4-BE49-F238E27FC236}">
                        <a16:creationId xmlns:a16="http://schemas.microsoft.com/office/drawing/2014/main" id="{C14312A0-2EE1-F646-8893-F123FF276B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Straight Connector 755">
                    <a:extLst>
                      <a:ext uri="{FF2B5EF4-FFF2-40B4-BE49-F238E27FC236}">
                        <a16:creationId xmlns:a16="http://schemas.microsoft.com/office/drawing/2014/main" id="{03B2DAEA-65DD-124A-9641-F6731E12CD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Straight Connector 756">
                    <a:extLst>
                      <a:ext uri="{FF2B5EF4-FFF2-40B4-BE49-F238E27FC236}">
                        <a16:creationId xmlns:a16="http://schemas.microsoft.com/office/drawing/2014/main" id="{81A22170-7258-0D49-9B01-DAF84B91C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8" name="Rectangle 757">
                    <a:extLst>
                      <a:ext uri="{FF2B5EF4-FFF2-40B4-BE49-F238E27FC236}">
                        <a16:creationId xmlns:a16="http://schemas.microsoft.com/office/drawing/2014/main" id="{8BA63086-23F1-404F-BED5-3BD5B5B243CE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59" name="Rectangle 758">
                    <a:extLst>
                      <a:ext uri="{FF2B5EF4-FFF2-40B4-BE49-F238E27FC236}">
                        <a16:creationId xmlns:a16="http://schemas.microsoft.com/office/drawing/2014/main" id="{B116E01E-E382-D249-8A98-87E8568B8EE3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E1C1BC4D-45CA-8E4D-A184-DAFD6C5EDB33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1" name="Rectangle 760">
                    <a:extLst>
                      <a:ext uri="{FF2B5EF4-FFF2-40B4-BE49-F238E27FC236}">
                        <a16:creationId xmlns:a16="http://schemas.microsoft.com/office/drawing/2014/main" id="{59A487B5-AF94-5344-B154-50FDF300BA0E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2" name="Rectangle 761">
                    <a:extLst>
                      <a:ext uri="{FF2B5EF4-FFF2-40B4-BE49-F238E27FC236}">
                        <a16:creationId xmlns:a16="http://schemas.microsoft.com/office/drawing/2014/main" id="{86580890-E43E-4F4F-940F-C22490DD335F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21349697-914A-5846-8E70-7F41C7D4F849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grpSp>
                <p:nvGrpSpPr>
                  <p:cNvPr id="764" name="Group 763">
                    <a:extLst>
                      <a:ext uri="{FF2B5EF4-FFF2-40B4-BE49-F238E27FC236}">
                        <a16:creationId xmlns:a16="http://schemas.microsoft.com/office/drawing/2014/main" id="{90225D6E-935B-984A-A297-5875AF71441D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827" name="Rectangle 826">
                      <a:extLst>
                        <a:ext uri="{FF2B5EF4-FFF2-40B4-BE49-F238E27FC236}">
                          <a16:creationId xmlns:a16="http://schemas.microsoft.com/office/drawing/2014/main" id="{52DE3421-8213-B64D-8443-1FD79E129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8" name="Rectangle 827">
                      <a:extLst>
                        <a:ext uri="{FF2B5EF4-FFF2-40B4-BE49-F238E27FC236}">
                          <a16:creationId xmlns:a16="http://schemas.microsoft.com/office/drawing/2014/main" id="{6FE89682-3563-B14D-A174-ABEEC2050D9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9" name="Rectangle 828">
                      <a:extLst>
                        <a:ext uri="{FF2B5EF4-FFF2-40B4-BE49-F238E27FC236}">
                          <a16:creationId xmlns:a16="http://schemas.microsoft.com/office/drawing/2014/main" id="{EC6C537A-DF77-4E4A-8821-34DBD0D6C2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30" name="Rectangle 829">
                      <a:extLst>
                        <a:ext uri="{FF2B5EF4-FFF2-40B4-BE49-F238E27FC236}">
                          <a16:creationId xmlns:a16="http://schemas.microsoft.com/office/drawing/2014/main" id="{1A3B493F-0048-A34D-9017-31A4A5BB493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</p:grpSp>
              <p:grpSp>
                <p:nvGrpSpPr>
                  <p:cNvPr id="765" name="Group 764">
                    <a:extLst>
                      <a:ext uri="{FF2B5EF4-FFF2-40B4-BE49-F238E27FC236}">
                        <a16:creationId xmlns:a16="http://schemas.microsoft.com/office/drawing/2014/main" id="{9BA9A9DC-837E-7F4C-B0B0-10679905F01D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823" name="Rectangle 822">
                      <a:extLst>
                        <a:ext uri="{FF2B5EF4-FFF2-40B4-BE49-F238E27FC236}">
                          <a16:creationId xmlns:a16="http://schemas.microsoft.com/office/drawing/2014/main" id="{191FD777-2313-3848-BE6E-2AB26242B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4" name="Rectangle 823">
                      <a:extLst>
                        <a:ext uri="{FF2B5EF4-FFF2-40B4-BE49-F238E27FC236}">
                          <a16:creationId xmlns:a16="http://schemas.microsoft.com/office/drawing/2014/main" id="{8CB25AFE-6CEB-6341-AF23-26597AB17F7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5" name="Rectangle 824">
                      <a:extLst>
                        <a:ext uri="{FF2B5EF4-FFF2-40B4-BE49-F238E27FC236}">
                          <a16:creationId xmlns:a16="http://schemas.microsoft.com/office/drawing/2014/main" id="{A2CC5DC8-6A0A-704B-B82F-F482D1EAE8C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6" name="Rectangle 825">
                      <a:extLst>
                        <a:ext uri="{FF2B5EF4-FFF2-40B4-BE49-F238E27FC236}">
                          <a16:creationId xmlns:a16="http://schemas.microsoft.com/office/drawing/2014/main" id="{D38FF340-11A2-8F46-811C-E7195391207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</p:grpSp>
              <p:sp>
                <p:nvSpPr>
                  <p:cNvPr id="766" name="Rectangle 765">
                    <a:extLst>
                      <a:ext uri="{FF2B5EF4-FFF2-40B4-BE49-F238E27FC236}">
                        <a16:creationId xmlns:a16="http://schemas.microsoft.com/office/drawing/2014/main" id="{D85E5735-8CD1-4640-B701-991CA253274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7" name="Rectangle 766">
                    <a:extLst>
                      <a:ext uri="{FF2B5EF4-FFF2-40B4-BE49-F238E27FC236}">
                        <a16:creationId xmlns:a16="http://schemas.microsoft.com/office/drawing/2014/main" id="{CA726B37-4E48-8748-BE08-B5332460999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8" name="Rectangle 767">
                    <a:extLst>
                      <a:ext uri="{FF2B5EF4-FFF2-40B4-BE49-F238E27FC236}">
                        <a16:creationId xmlns:a16="http://schemas.microsoft.com/office/drawing/2014/main" id="{47B8ECA3-60A0-2B46-BCD7-4B7FA0A776C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9" name="Rectangle 768">
                    <a:extLst>
                      <a:ext uri="{FF2B5EF4-FFF2-40B4-BE49-F238E27FC236}">
                        <a16:creationId xmlns:a16="http://schemas.microsoft.com/office/drawing/2014/main" id="{3790CFEA-B97A-0B42-A32B-9B378982CC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0" name="Rectangle 769">
                    <a:extLst>
                      <a:ext uri="{FF2B5EF4-FFF2-40B4-BE49-F238E27FC236}">
                        <a16:creationId xmlns:a16="http://schemas.microsoft.com/office/drawing/2014/main" id="{ED7D9C75-B915-7F46-8F75-3CD61F69210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1" name="Rectangle 770">
                    <a:extLst>
                      <a:ext uri="{FF2B5EF4-FFF2-40B4-BE49-F238E27FC236}">
                        <a16:creationId xmlns:a16="http://schemas.microsoft.com/office/drawing/2014/main" id="{C9341242-5906-E443-BBF4-A3C2656CBC1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2" name="Rectangle 771">
                    <a:extLst>
                      <a:ext uri="{FF2B5EF4-FFF2-40B4-BE49-F238E27FC236}">
                        <a16:creationId xmlns:a16="http://schemas.microsoft.com/office/drawing/2014/main" id="{CCCA73FB-5498-C64A-9602-506F0C5676D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1B68FC86-C02E-0C40-A185-7E41C33E1C0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4" name="Rectangle 773">
                    <a:extLst>
                      <a:ext uri="{FF2B5EF4-FFF2-40B4-BE49-F238E27FC236}">
                        <a16:creationId xmlns:a16="http://schemas.microsoft.com/office/drawing/2014/main" id="{E8CED8F6-FAD7-EB4C-8D65-4FE9FCE5B4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5" name="Rectangle 774">
                    <a:extLst>
                      <a:ext uri="{FF2B5EF4-FFF2-40B4-BE49-F238E27FC236}">
                        <a16:creationId xmlns:a16="http://schemas.microsoft.com/office/drawing/2014/main" id="{FAC5FB5F-9238-334F-B5C5-F4EB04E0867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6" name="Oval 775">
                    <a:extLst>
                      <a:ext uri="{FF2B5EF4-FFF2-40B4-BE49-F238E27FC236}">
                        <a16:creationId xmlns:a16="http://schemas.microsoft.com/office/drawing/2014/main" id="{9A0DF1F8-2FC1-1542-86AA-BD7658E759E0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7" name="Rectangle 776">
                    <a:extLst>
                      <a:ext uri="{FF2B5EF4-FFF2-40B4-BE49-F238E27FC236}">
                        <a16:creationId xmlns:a16="http://schemas.microsoft.com/office/drawing/2014/main" id="{53981B7C-2A5D-7C48-953D-2CD93F549DB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8" name="Oval 777">
                    <a:extLst>
                      <a:ext uri="{FF2B5EF4-FFF2-40B4-BE49-F238E27FC236}">
                        <a16:creationId xmlns:a16="http://schemas.microsoft.com/office/drawing/2014/main" id="{39DAE7FB-5875-1E45-AC2B-3DD1DE3FDEE2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4AF8F5AE-59EF-3D44-9969-EAF42CEFA2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0" name="Oval 779">
                    <a:extLst>
                      <a:ext uri="{FF2B5EF4-FFF2-40B4-BE49-F238E27FC236}">
                        <a16:creationId xmlns:a16="http://schemas.microsoft.com/office/drawing/2014/main" id="{09ED3562-C23A-FA4B-8049-174482D53DC7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1" name="Rectangle 780">
                    <a:extLst>
                      <a:ext uri="{FF2B5EF4-FFF2-40B4-BE49-F238E27FC236}">
                        <a16:creationId xmlns:a16="http://schemas.microsoft.com/office/drawing/2014/main" id="{6BC1C9CC-A588-7F4D-8534-BA77C8F1CD7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2" name="Oval 781">
                    <a:extLst>
                      <a:ext uri="{FF2B5EF4-FFF2-40B4-BE49-F238E27FC236}">
                        <a16:creationId xmlns:a16="http://schemas.microsoft.com/office/drawing/2014/main" id="{A2CCC6B4-FB9D-C245-9FCE-782116B8FE34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3" name="Rectangle 782">
                    <a:extLst>
                      <a:ext uri="{FF2B5EF4-FFF2-40B4-BE49-F238E27FC236}">
                        <a16:creationId xmlns:a16="http://schemas.microsoft.com/office/drawing/2014/main" id="{BB28D961-D04C-4D4F-A910-CDC7C292E30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4" name="Oval 783">
                    <a:extLst>
                      <a:ext uri="{FF2B5EF4-FFF2-40B4-BE49-F238E27FC236}">
                        <a16:creationId xmlns:a16="http://schemas.microsoft.com/office/drawing/2014/main" id="{26381A89-1E7C-D141-A59C-C1D922F46C70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5" name="Rectangle 784">
                    <a:extLst>
                      <a:ext uri="{FF2B5EF4-FFF2-40B4-BE49-F238E27FC236}">
                        <a16:creationId xmlns:a16="http://schemas.microsoft.com/office/drawing/2014/main" id="{FEB9C748-6C83-5A4D-86D8-0043CE28BD5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6" name="Oval 785">
                    <a:extLst>
                      <a:ext uri="{FF2B5EF4-FFF2-40B4-BE49-F238E27FC236}">
                        <a16:creationId xmlns:a16="http://schemas.microsoft.com/office/drawing/2014/main" id="{DFF46C30-2F0F-A544-AAFD-106721A5522E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7" name="Rectangle 786">
                    <a:extLst>
                      <a:ext uri="{FF2B5EF4-FFF2-40B4-BE49-F238E27FC236}">
                        <a16:creationId xmlns:a16="http://schemas.microsoft.com/office/drawing/2014/main" id="{869E97CF-8CAA-A54E-A58B-A40AD2748A2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8" name="Rectangle 787">
                    <a:extLst>
                      <a:ext uri="{FF2B5EF4-FFF2-40B4-BE49-F238E27FC236}">
                        <a16:creationId xmlns:a16="http://schemas.microsoft.com/office/drawing/2014/main" id="{5F91CAF7-DE18-3B44-B4C4-FA471863A9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9" name="Rectangle 788">
                    <a:extLst>
                      <a:ext uri="{FF2B5EF4-FFF2-40B4-BE49-F238E27FC236}">
                        <a16:creationId xmlns:a16="http://schemas.microsoft.com/office/drawing/2014/main" id="{6721F035-5C0B-CD4B-9478-5422CCA258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0" name="Rectangle 789">
                    <a:extLst>
                      <a:ext uri="{FF2B5EF4-FFF2-40B4-BE49-F238E27FC236}">
                        <a16:creationId xmlns:a16="http://schemas.microsoft.com/office/drawing/2014/main" id="{C09A0663-49CD-2D48-A439-23B6C3E9F7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1" name="Oval 790">
                    <a:extLst>
                      <a:ext uri="{FF2B5EF4-FFF2-40B4-BE49-F238E27FC236}">
                        <a16:creationId xmlns:a16="http://schemas.microsoft.com/office/drawing/2014/main" id="{2A308F3F-CF53-C440-8ADC-D158C6E39881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2" name="Oval 791">
                    <a:extLst>
                      <a:ext uri="{FF2B5EF4-FFF2-40B4-BE49-F238E27FC236}">
                        <a16:creationId xmlns:a16="http://schemas.microsoft.com/office/drawing/2014/main" id="{28248496-3747-D74D-B99B-A04519DE7169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3" name="Oval 792">
                    <a:extLst>
                      <a:ext uri="{FF2B5EF4-FFF2-40B4-BE49-F238E27FC236}">
                        <a16:creationId xmlns:a16="http://schemas.microsoft.com/office/drawing/2014/main" id="{1530C4C0-2EF6-6940-BA38-CF7FE9ED63C5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4" name="Oval 793">
                    <a:extLst>
                      <a:ext uri="{FF2B5EF4-FFF2-40B4-BE49-F238E27FC236}">
                        <a16:creationId xmlns:a16="http://schemas.microsoft.com/office/drawing/2014/main" id="{B00445E1-17B8-6841-BB64-E97429CE27EB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5" name="Rectangle 794">
                    <a:extLst>
                      <a:ext uri="{FF2B5EF4-FFF2-40B4-BE49-F238E27FC236}">
                        <a16:creationId xmlns:a16="http://schemas.microsoft.com/office/drawing/2014/main" id="{0AD8D385-5AAA-974E-A828-59FFDA91EFA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6" name="Rounded Rectangle 795">
                    <a:extLst>
                      <a:ext uri="{FF2B5EF4-FFF2-40B4-BE49-F238E27FC236}">
                        <a16:creationId xmlns:a16="http://schemas.microsoft.com/office/drawing/2014/main" id="{F91506DC-656C-2D4D-A345-C6BDFFC119FC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7" name="Round Same-side Corner of Rectangle 796">
                    <a:extLst>
                      <a:ext uri="{FF2B5EF4-FFF2-40B4-BE49-F238E27FC236}">
                        <a16:creationId xmlns:a16="http://schemas.microsoft.com/office/drawing/2014/main" id="{00B40172-83A3-2242-8766-92971D0C23E5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8" name="Round Same-side Corner of Rectangle 797">
                    <a:extLst>
                      <a:ext uri="{FF2B5EF4-FFF2-40B4-BE49-F238E27FC236}">
                        <a16:creationId xmlns:a16="http://schemas.microsoft.com/office/drawing/2014/main" id="{358C7565-79CA-A144-B0C5-942162E046C1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9" name="Round Same-side Corner of Rectangle 798">
                    <a:extLst>
                      <a:ext uri="{FF2B5EF4-FFF2-40B4-BE49-F238E27FC236}">
                        <a16:creationId xmlns:a16="http://schemas.microsoft.com/office/drawing/2014/main" id="{1B7AB6E7-6030-0840-98E5-6E9AA52EE56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0" name="Round Same-side Corner of Rectangle 799">
                    <a:extLst>
                      <a:ext uri="{FF2B5EF4-FFF2-40B4-BE49-F238E27FC236}">
                        <a16:creationId xmlns:a16="http://schemas.microsoft.com/office/drawing/2014/main" id="{004416D0-1A2C-624D-82B2-23D719D4C8C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1" name="Round Same-side Corner of Rectangle 800">
                    <a:extLst>
                      <a:ext uri="{FF2B5EF4-FFF2-40B4-BE49-F238E27FC236}">
                        <a16:creationId xmlns:a16="http://schemas.microsoft.com/office/drawing/2014/main" id="{260A8951-02F1-9F46-A4D4-51963CB2B67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2" name="Round Same-side Corner of Rectangle 801">
                    <a:extLst>
                      <a:ext uri="{FF2B5EF4-FFF2-40B4-BE49-F238E27FC236}">
                        <a16:creationId xmlns:a16="http://schemas.microsoft.com/office/drawing/2014/main" id="{F2130004-AF4D-6447-B223-4B17BAE3DF7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05A5A8A4-38E7-214D-9C1D-0857BECD3425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4" name="Rectangle 803">
                    <a:extLst>
                      <a:ext uri="{FF2B5EF4-FFF2-40B4-BE49-F238E27FC236}">
                        <a16:creationId xmlns:a16="http://schemas.microsoft.com/office/drawing/2014/main" id="{C042756C-BD0A-6C40-AFAA-4B490A425C8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5" name="Rectangle 804">
                    <a:extLst>
                      <a:ext uri="{FF2B5EF4-FFF2-40B4-BE49-F238E27FC236}">
                        <a16:creationId xmlns:a16="http://schemas.microsoft.com/office/drawing/2014/main" id="{B3C9BA06-92F6-CF49-BF2D-8E2346DFAD1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6" name="Rectangle 805">
                    <a:extLst>
                      <a:ext uri="{FF2B5EF4-FFF2-40B4-BE49-F238E27FC236}">
                        <a16:creationId xmlns:a16="http://schemas.microsoft.com/office/drawing/2014/main" id="{771E62CE-BCEF-1945-81D8-D1E69FD1F21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7" name="Rectangle 806">
                    <a:extLst>
                      <a:ext uri="{FF2B5EF4-FFF2-40B4-BE49-F238E27FC236}">
                        <a16:creationId xmlns:a16="http://schemas.microsoft.com/office/drawing/2014/main" id="{F1B35FA6-F1EC-A74A-9A5C-662FD451BD6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8" name="Rectangle 807">
                    <a:extLst>
                      <a:ext uri="{FF2B5EF4-FFF2-40B4-BE49-F238E27FC236}">
                        <a16:creationId xmlns:a16="http://schemas.microsoft.com/office/drawing/2014/main" id="{5EB45673-05EE-0345-841F-BFE8DA444ED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9" name="Rectangle 808">
                    <a:extLst>
                      <a:ext uri="{FF2B5EF4-FFF2-40B4-BE49-F238E27FC236}">
                        <a16:creationId xmlns:a16="http://schemas.microsoft.com/office/drawing/2014/main" id="{44D54A34-5C5A-9044-8A40-76F8142ABE1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0" name="Rectangle 809">
                    <a:extLst>
                      <a:ext uri="{FF2B5EF4-FFF2-40B4-BE49-F238E27FC236}">
                        <a16:creationId xmlns:a16="http://schemas.microsoft.com/office/drawing/2014/main" id="{C6C5B04A-7CCE-7248-8F55-5AC71B05F5A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1" name="Rectangle 810">
                    <a:extLst>
                      <a:ext uri="{FF2B5EF4-FFF2-40B4-BE49-F238E27FC236}">
                        <a16:creationId xmlns:a16="http://schemas.microsoft.com/office/drawing/2014/main" id="{67FE8C15-1D14-1D4A-9C9E-480CC066B72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cxnSp>
                <p:nvCxnSpPr>
                  <p:cNvPr id="812" name="Straight Connector 811">
                    <a:extLst>
                      <a:ext uri="{FF2B5EF4-FFF2-40B4-BE49-F238E27FC236}">
                        <a16:creationId xmlns:a16="http://schemas.microsoft.com/office/drawing/2014/main" id="{C59B7AF8-E2DA-9149-BAF1-4AAADA16CC3C}"/>
                      </a:ext>
                    </a:extLst>
                  </p:cNvPr>
                  <p:cNvCxnSpPr>
                    <a:stCxn id="811" idx="1"/>
                    <a:endCxn id="809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3" name="Rectangle 812">
                    <a:extLst>
                      <a:ext uri="{FF2B5EF4-FFF2-40B4-BE49-F238E27FC236}">
                        <a16:creationId xmlns:a16="http://schemas.microsoft.com/office/drawing/2014/main" id="{F8D8F076-C130-2A49-8744-1000C527BBF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4" name="Round Same-side Corner of Rectangle 813">
                    <a:extLst>
                      <a:ext uri="{FF2B5EF4-FFF2-40B4-BE49-F238E27FC236}">
                        <a16:creationId xmlns:a16="http://schemas.microsoft.com/office/drawing/2014/main" id="{02213BDF-42AC-8F4E-B85C-0416F810F4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cxnSp>
                <p:nvCxnSpPr>
                  <p:cNvPr id="815" name="Straight Connector 814">
                    <a:extLst>
                      <a:ext uri="{FF2B5EF4-FFF2-40B4-BE49-F238E27FC236}">
                        <a16:creationId xmlns:a16="http://schemas.microsoft.com/office/drawing/2014/main" id="{9E96C2F0-7178-9142-A258-AE3CF550F7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6" name="Straight Connector 815">
                    <a:extLst>
                      <a:ext uri="{FF2B5EF4-FFF2-40B4-BE49-F238E27FC236}">
                        <a16:creationId xmlns:a16="http://schemas.microsoft.com/office/drawing/2014/main" id="{5B247886-7721-8646-BE9A-0DD203C422AA}"/>
                      </a:ext>
                    </a:extLst>
                  </p:cNvPr>
                  <p:cNvCxnSpPr>
                    <a:cxnSpLocks/>
                    <a:endCxn id="742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7" name="Rounded Rectangle 816">
                    <a:extLst>
                      <a:ext uri="{FF2B5EF4-FFF2-40B4-BE49-F238E27FC236}">
                        <a16:creationId xmlns:a16="http://schemas.microsoft.com/office/drawing/2014/main" id="{EF54DE8C-BA01-6A44-AF6F-D65581B414C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8" name="Oval 817">
                    <a:extLst>
                      <a:ext uri="{FF2B5EF4-FFF2-40B4-BE49-F238E27FC236}">
                        <a16:creationId xmlns:a16="http://schemas.microsoft.com/office/drawing/2014/main" id="{616E3C51-4693-DF45-8BAD-0CAC7A80FF59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 dirty="0"/>
                  </a:p>
                </p:txBody>
              </p:sp>
              <p:sp>
                <p:nvSpPr>
                  <p:cNvPr id="819" name="Rectangle 818">
                    <a:extLst>
                      <a:ext uri="{FF2B5EF4-FFF2-40B4-BE49-F238E27FC236}">
                        <a16:creationId xmlns:a16="http://schemas.microsoft.com/office/drawing/2014/main" id="{64298A98-44C5-2041-B83C-2587B362BD9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20" name="Oval 819">
                    <a:extLst>
                      <a:ext uri="{FF2B5EF4-FFF2-40B4-BE49-F238E27FC236}">
                        <a16:creationId xmlns:a16="http://schemas.microsoft.com/office/drawing/2014/main" id="{04B2ABD3-8C4C-304D-A070-42E5F9274B30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 dirty="0"/>
                  </a:p>
                </p:txBody>
              </p:sp>
              <p:sp>
                <p:nvSpPr>
                  <p:cNvPr id="821" name="Rectangle 820">
                    <a:extLst>
                      <a:ext uri="{FF2B5EF4-FFF2-40B4-BE49-F238E27FC236}">
                        <a16:creationId xmlns:a16="http://schemas.microsoft.com/office/drawing/2014/main" id="{2282402F-CF20-0B42-9895-58E08D68C27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22" name="Round Same-side Corner of Rectangle 821">
                    <a:extLst>
                      <a:ext uri="{FF2B5EF4-FFF2-40B4-BE49-F238E27FC236}">
                        <a16:creationId xmlns:a16="http://schemas.microsoft.com/office/drawing/2014/main" id="{26506646-CD67-A54D-A4BD-FCD1CC05102F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</p:grpSp>
          </p:grpSp>
          <p:sp>
            <p:nvSpPr>
              <p:cNvPr id="614" name="Oval 613">
                <a:extLst>
                  <a:ext uri="{FF2B5EF4-FFF2-40B4-BE49-F238E27FC236}">
                    <a16:creationId xmlns:a16="http://schemas.microsoft.com/office/drawing/2014/main" id="{93416623-A644-8645-B262-3CFAC3B505BB}"/>
                  </a:ext>
                </a:extLst>
              </p:cNvPr>
              <p:cNvSpPr/>
              <p:nvPr/>
            </p:nvSpPr>
            <p:spPr>
              <a:xfrm>
                <a:off x="2344286" y="275718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15" name="Oval 614">
                <a:extLst>
                  <a:ext uri="{FF2B5EF4-FFF2-40B4-BE49-F238E27FC236}">
                    <a16:creationId xmlns:a16="http://schemas.microsoft.com/office/drawing/2014/main" id="{5C5020CA-068F-184F-828A-58169C5F5D99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16" name="Oval 615">
                <a:extLst>
                  <a:ext uri="{FF2B5EF4-FFF2-40B4-BE49-F238E27FC236}">
                    <a16:creationId xmlns:a16="http://schemas.microsoft.com/office/drawing/2014/main" id="{22E918E1-5EA5-294A-8BE5-A3330F0F4B87}"/>
                  </a:ext>
                </a:extLst>
              </p:cNvPr>
              <p:cNvSpPr/>
              <p:nvPr/>
            </p:nvSpPr>
            <p:spPr>
              <a:xfrm>
                <a:off x="2066114" y="2232434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DFFBDEB7-DB89-5144-85F0-0FD4EF59D881}"/>
                  </a:ext>
                </a:extLst>
              </p:cNvPr>
              <p:cNvSpPr/>
              <p:nvPr/>
            </p:nvSpPr>
            <p:spPr>
              <a:xfrm>
                <a:off x="1019327" y="2291589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3DBFF837-7522-2B4A-B380-EA62DE024D37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37706"/>
                <a:chOff x="445427" y="1889054"/>
                <a:chExt cx="341128" cy="237706"/>
              </a:xfrm>
            </p:grpSpPr>
            <p:sp>
              <p:nvSpPr>
                <p:cNvPr id="740" name="Oval 739">
                  <a:extLst>
                    <a:ext uri="{FF2B5EF4-FFF2-40B4-BE49-F238E27FC236}">
                      <a16:creationId xmlns:a16="http://schemas.microsoft.com/office/drawing/2014/main" id="{515EA651-D004-6C45-9E7B-CB98B7A8C01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41" name="TextBox 740">
                  <a:extLst>
                    <a:ext uri="{FF2B5EF4-FFF2-40B4-BE49-F238E27FC236}">
                      <a16:creationId xmlns:a16="http://schemas.microsoft.com/office/drawing/2014/main" id="{17FC618B-2022-A542-8A61-5CE35BFB38D9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16</a:t>
                  </a:r>
                </a:p>
              </p:txBody>
            </p:sp>
          </p:grpSp>
          <p:sp>
            <p:nvSpPr>
              <p:cNvPr id="619" name="Oval 618">
                <a:extLst>
                  <a:ext uri="{FF2B5EF4-FFF2-40B4-BE49-F238E27FC236}">
                    <a16:creationId xmlns:a16="http://schemas.microsoft.com/office/drawing/2014/main" id="{A1CDC658-5705-E849-8A70-7B81777A0B08}"/>
                  </a:ext>
                </a:extLst>
              </p:cNvPr>
              <p:cNvSpPr/>
              <p:nvPr/>
            </p:nvSpPr>
            <p:spPr>
              <a:xfrm>
                <a:off x="1019327" y="1144066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91590A45-1A9B-0D49-9BBE-0C21ABD4F03C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</p:grpSpPr>
            <p:sp>
              <p:nvSpPr>
                <p:cNvPr id="738" name="Oval 737">
                  <a:extLst>
                    <a:ext uri="{FF2B5EF4-FFF2-40B4-BE49-F238E27FC236}">
                      <a16:creationId xmlns:a16="http://schemas.microsoft.com/office/drawing/2014/main" id="{CF13A102-22CE-8F40-99E2-9E87F4A3316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39" name="TextBox 738">
                  <a:extLst>
                    <a:ext uri="{FF2B5EF4-FFF2-40B4-BE49-F238E27FC236}">
                      <a16:creationId xmlns:a16="http://schemas.microsoft.com/office/drawing/2014/main" id="{5091557A-BCB6-354F-9A8E-B1B8CA4D5722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18</a:t>
                  </a:r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778CE9B9-D239-DC46-A183-4027DB641007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38276"/>
                <a:chOff x="456575" y="1888484"/>
                <a:chExt cx="341128" cy="238276"/>
              </a:xfrm>
            </p:grpSpPr>
            <p:sp>
              <p:nvSpPr>
                <p:cNvPr id="736" name="Oval 735">
                  <a:extLst>
                    <a:ext uri="{FF2B5EF4-FFF2-40B4-BE49-F238E27FC236}">
                      <a16:creationId xmlns:a16="http://schemas.microsoft.com/office/drawing/2014/main" id="{A79BB675-78CB-D541-BE0C-3A713E3D1D2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37" name="TextBox 736">
                  <a:extLst>
                    <a:ext uri="{FF2B5EF4-FFF2-40B4-BE49-F238E27FC236}">
                      <a16:creationId xmlns:a16="http://schemas.microsoft.com/office/drawing/2014/main" id="{89AF21EB-03C0-574C-87D0-D70A396410BD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14</a:t>
                  </a:r>
                </a:p>
              </p:txBody>
            </p:sp>
          </p:grpSp>
          <p:grpSp>
            <p:nvGrpSpPr>
              <p:cNvPr id="622" name="Group 621">
                <a:extLst>
                  <a:ext uri="{FF2B5EF4-FFF2-40B4-BE49-F238E27FC236}">
                    <a16:creationId xmlns:a16="http://schemas.microsoft.com/office/drawing/2014/main" id="{7AE2793B-1378-FD44-A88D-A848A6DBB0E9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4072"/>
                <a:chOff x="453736" y="1882688"/>
                <a:chExt cx="341128" cy="244072"/>
              </a:xfrm>
            </p:grpSpPr>
            <p:sp>
              <p:nvSpPr>
                <p:cNvPr id="734" name="Oval 733">
                  <a:extLst>
                    <a:ext uri="{FF2B5EF4-FFF2-40B4-BE49-F238E27FC236}">
                      <a16:creationId xmlns:a16="http://schemas.microsoft.com/office/drawing/2014/main" id="{E11DE03D-2258-F648-AFCC-76F3BAD87BA5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35" name="TextBox 734">
                  <a:extLst>
                    <a:ext uri="{FF2B5EF4-FFF2-40B4-BE49-F238E27FC236}">
                      <a16:creationId xmlns:a16="http://schemas.microsoft.com/office/drawing/2014/main" id="{0FDBCD35-6B34-8648-A969-49CFE21F3C19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13</a:t>
                  </a:r>
                </a:p>
              </p:txBody>
            </p:sp>
          </p:grpSp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B67737E2-B6D7-2348-9EB4-04F9F455AFFA}"/>
                  </a:ext>
                </a:extLst>
              </p:cNvPr>
              <p:cNvSpPr/>
              <p:nvPr/>
            </p:nvSpPr>
            <p:spPr>
              <a:xfrm>
                <a:off x="2531908" y="1154206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grpSp>
            <p:nvGrpSpPr>
              <p:cNvPr id="624" name="Group 623">
                <a:extLst>
                  <a:ext uri="{FF2B5EF4-FFF2-40B4-BE49-F238E27FC236}">
                    <a16:creationId xmlns:a16="http://schemas.microsoft.com/office/drawing/2014/main" id="{968AC609-9BEF-EF44-BDE8-1A8F8DF82214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34492"/>
                <a:chOff x="452952" y="1892268"/>
                <a:chExt cx="341128" cy="234492"/>
              </a:xfrm>
            </p:grpSpPr>
            <p:sp>
              <p:nvSpPr>
                <p:cNvPr id="732" name="Oval 731">
                  <a:extLst>
                    <a:ext uri="{FF2B5EF4-FFF2-40B4-BE49-F238E27FC236}">
                      <a16:creationId xmlns:a16="http://schemas.microsoft.com/office/drawing/2014/main" id="{8FA8264F-899A-6649-B009-0692EC36E7F8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33" name="TextBox 732">
                  <a:extLst>
                    <a:ext uri="{FF2B5EF4-FFF2-40B4-BE49-F238E27FC236}">
                      <a16:creationId xmlns:a16="http://schemas.microsoft.com/office/drawing/2014/main" id="{3A873139-164A-414E-83D4-5E3DBCBC451E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21</a:t>
                  </a:r>
                </a:p>
              </p:txBody>
            </p:sp>
          </p:grpSp>
          <p:grpSp>
            <p:nvGrpSpPr>
              <p:cNvPr id="625" name="Group 624">
                <a:extLst>
                  <a:ext uri="{FF2B5EF4-FFF2-40B4-BE49-F238E27FC236}">
                    <a16:creationId xmlns:a16="http://schemas.microsoft.com/office/drawing/2014/main" id="{F2A28184-BD08-E041-B96F-29D9E46AD3F5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34665"/>
                <a:chOff x="452238" y="1892095"/>
                <a:chExt cx="341128" cy="234665"/>
              </a:xfrm>
            </p:grpSpPr>
            <p:sp>
              <p:nvSpPr>
                <p:cNvPr id="730" name="Oval 729">
                  <a:extLst>
                    <a:ext uri="{FF2B5EF4-FFF2-40B4-BE49-F238E27FC236}">
                      <a16:creationId xmlns:a16="http://schemas.microsoft.com/office/drawing/2014/main" id="{B7DF098A-5988-324B-B99F-E14290C09F4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31" name="TextBox 730">
                  <a:extLst>
                    <a:ext uri="{FF2B5EF4-FFF2-40B4-BE49-F238E27FC236}">
                      <a16:creationId xmlns:a16="http://schemas.microsoft.com/office/drawing/2014/main" id="{1876B3C8-8CC7-6A4B-B915-437EC58E7745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20</a:t>
                  </a:r>
                </a:p>
              </p:txBody>
            </p:sp>
          </p:grpSp>
          <p:grpSp>
            <p:nvGrpSpPr>
              <p:cNvPr id="626" name="Group 625">
                <a:extLst>
                  <a:ext uri="{FF2B5EF4-FFF2-40B4-BE49-F238E27FC236}">
                    <a16:creationId xmlns:a16="http://schemas.microsoft.com/office/drawing/2014/main" id="{8E3F9730-60A8-7A48-87C8-FA0FEB44DC3F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</p:grpSpPr>
            <p:sp>
              <p:nvSpPr>
                <p:cNvPr id="728" name="Oval 727">
                  <a:extLst>
                    <a:ext uri="{FF2B5EF4-FFF2-40B4-BE49-F238E27FC236}">
                      <a16:creationId xmlns:a16="http://schemas.microsoft.com/office/drawing/2014/main" id="{E13EDAD8-4F10-474F-B48C-BE10BE72BAE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29" name="TextBox 728">
                  <a:extLst>
                    <a:ext uri="{FF2B5EF4-FFF2-40B4-BE49-F238E27FC236}">
                      <a16:creationId xmlns:a16="http://schemas.microsoft.com/office/drawing/2014/main" id="{4F1646DC-F60A-E14D-9F7E-250CB841FDA6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12</a:t>
                  </a:r>
                </a:p>
              </p:txBody>
            </p:sp>
          </p:grpSp>
          <p:grpSp>
            <p:nvGrpSpPr>
              <p:cNvPr id="627" name="Group 626">
                <a:extLst>
                  <a:ext uri="{FF2B5EF4-FFF2-40B4-BE49-F238E27FC236}">
                    <a16:creationId xmlns:a16="http://schemas.microsoft.com/office/drawing/2014/main" id="{35A374FC-0C5C-234C-A005-6DDD10AAF20B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37058"/>
                <a:chOff x="457612" y="1889702"/>
                <a:chExt cx="341128" cy="237058"/>
              </a:xfrm>
            </p:grpSpPr>
            <p:sp>
              <p:nvSpPr>
                <p:cNvPr id="726" name="Oval 725">
                  <a:extLst>
                    <a:ext uri="{FF2B5EF4-FFF2-40B4-BE49-F238E27FC236}">
                      <a16:creationId xmlns:a16="http://schemas.microsoft.com/office/drawing/2014/main" id="{2FCB9EB6-1A4F-2E4D-816F-FBAF0092564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27" name="TextBox 726">
                  <a:extLst>
                    <a:ext uri="{FF2B5EF4-FFF2-40B4-BE49-F238E27FC236}">
                      <a16:creationId xmlns:a16="http://schemas.microsoft.com/office/drawing/2014/main" id="{FBB5AC2D-B544-8946-9BA2-23AF7AF804AA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23</a:t>
                  </a:r>
                </a:p>
              </p:txBody>
            </p:sp>
          </p:grpSp>
          <p:sp>
            <p:nvSpPr>
              <p:cNvPr id="628" name="Oval 627">
                <a:extLst>
                  <a:ext uri="{FF2B5EF4-FFF2-40B4-BE49-F238E27FC236}">
                    <a16:creationId xmlns:a16="http://schemas.microsoft.com/office/drawing/2014/main" id="{A93D32AA-8EBD-7E4E-A8C9-083931C47ACB}"/>
                  </a:ext>
                </a:extLst>
              </p:cNvPr>
              <p:cNvSpPr/>
              <p:nvPr/>
            </p:nvSpPr>
            <p:spPr>
              <a:xfrm>
                <a:off x="4368834" y="1173307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B4B48D1F-4DBA-774F-BFD2-B389D82A9560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1001"/>
                <a:chOff x="450614" y="1885759"/>
                <a:chExt cx="341128" cy="241001"/>
              </a:xfrm>
            </p:grpSpPr>
            <p:sp>
              <p:nvSpPr>
                <p:cNvPr id="724" name="Oval 723">
                  <a:extLst>
                    <a:ext uri="{FF2B5EF4-FFF2-40B4-BE49-F238E27FC236}">
                      <a16:creationId xmlns:a16="http://schemas.microsoft.com/office/drawing/2014/main" id="{BF39589C-B358-6F4A-A165-EDD4C704328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25" name="TextBox 724">
                  <a:extLst>
                    <a:ext uri="{FF2B5EF4-FFF2-40B4-BE49-F238E27FC236}">
                      <a16:creationId xmlns:a16="http://schemas.microsoft.com/office/drawing/2014/main" id="{46E4BC03-7330-5E4D-999C-BFDFB4E7E82A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24</a:t>
                  </a:r>
                </a:p>
              </p:txBody>
            </p:sp>
          </p:grp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61CA77E5-BC6A-A746-8BE2-156CBAC66746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37056"/>
                <a:chOff x="453665" y="1889704"/>
                <a:chExt cx="341128" cy="237056"/>
              </a:xfrm>
            </p:grpSpPr>
            <p:sp>
              <p:nvSpPr>
                <p:cNvPr id="722" name="Oval 721">
                  <a:extLst>
                    <a:ext uri="{FF2B5EF4-FFF2-40B4-BE49-F238E27FC236}">
                      <a16:creationId xmlns:a16="http://schemas.microsoft.com/office/drawing/2014/main" id="{7C2100C2-0C6D-794C-8BD2-A37C1FB4421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23" name="TextBox 722">
                  <a:extLst>
                    <a:ext uri="{FF2B5EF4-FFF2-40B4-BE49-F238E27FC236}">
                      <a16:creationId xmlns:a16="http://schemas.microsoft.com/office/drawing/2014/main" id="{FFD3B41F-61FB-9048-A807-5BCE66CFB52D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25</a:t>
                  </a:r>
                </a:p>
              </p:txBody>
            </p:sp>
          </p:grp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218F59E6-7CC9-BB4B-8489-34383FC9112A}"/>
                  </a:ext>
                </a:extLst>
              </p:cNvPr>
              <p:cNvSpPr/>
              <p:nvPr/>
            </p:nvSpPr>
            <p:spPr>
              <a:xfrm>
                <a:off x="3999057" y="3138534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grpSp>
            <p:nvGrpSpPr>
              <p:cNvPr id="632" name="Group 631">
                <a:extLst>
                  <a:ext uri="{FF2B5EF4-FFF2-40B4-BE49-F238E27FC236}">
                    <a16:creationId xmlns:a16="http://schemas.microsoft.com/office/drawing/2014/main" id="{4D8CFE2B-44F8-2345-A4F9-C6CB75DED77F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36066"/>
                <a:chOff x="455489" y="1890694"/>
                <a:chExt cx="341128" cy="236066"/>
              </a:xfrm>
            </p:grpSpPr>
            <p:sp>
              <p:nvSpPr>
                <p:cNvPr id="720" name="Oval 719">
                  <a:extLst>
                    <a:ext uri="{FF2B5EF4-FFF2-40B4-BE49-F238E27FC236}">
                      <a16:creationId xmlns:a16="http://schemas.microsoft.com/office/drawing/2014/main" id="{3DFBEA97-385F-E04E-BBDB-3F5EB4A037B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21" name="TextBox 720">
                  <a:extLst>
                    <a:ext uri="{FF2B5EF4-FFF2-40B4-BE49-F238E27FC236}">
                      <a16:creationId xmlns:a16="http://schemas.microsoft.com/office/drawing/2014/main" id="{0BBD768A-7595-2241-A273-251B7E37FD62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29</a:t>
                  </a:r>
                </a:p>
              </p:txBody>
            </p:sp>
          </p:grpSp>
          <p:grpSp>
            <p:nvGrpSpPr>
              <p:cNvPr id="633" name="Group 632">
                <a:extLst>
                  <a:ext uri="{FF2B5EF4-FFF2-40B4-BE49-F238E27FC236}">
                    <a16:creationId xmlns:a16="http://schemas.microsoft.com/office/drawing/2014/main" id="{BFDDCB99-AB95-8E49-97F3-328C0F5E9CD5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32271"/>
                <a:chOff x="456009" y="1894489"/>
                <a:chExt cx="341128" cy="232271"/>
              </a:xfrm>
            </p:grpSpPr>
            <p:sp>
              <p:nvSpPr>
                <p:cNvPr id="718" name="Oval 717">
                  <a:extLst>
                    <a:ext uri="{FF2B5EF4-FFF2-40B4-BE49-F238E27FC236}">
                      <a16:creationId xmlns:a16="http://schemas.microsoft.com/office/drawing/2014/main" id="{EB755737-ABCF-6145-8EB1-88D02BA01D6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19" name="TextBox 718">
                  <a:extLst>
                    <a:ext uri="{FF2B5EF4-FFF2-40B4-BE49-F238E27FC236}">
                      <a16:creationId xmlns:a16="http://schemas.microsoft.com/office/drawing/2014/main" id="{F00B274C-09C4-CD40-8980-366EFFB8F510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30</a:t>
                  </a:r>
                </a:p>
              </p:txBody>
            </p:sp>
          </p:grpSp>
          <p:grpSp>
            <p:nvGrpSpPr>
              <p:cNvPr id="634" name="Group 633">
                <a:extLst>
                  <a:ext uri="{FF2B5EF4-FFF2-40B4-BE49-F238E27FC236}">
                    <a16:creationId xmlns:a16="http://schemas.microsoft.com/office/drawing/2014/main" id="{EEBB3BB7-9711-9A48-9ACE-DC296C164308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33994"/>
                <a:chOff x="449659" y="1892766"/>
                <a:chExt cx="341128" cy="233994"/>
              </a:xfrm>
            </p:grpSpPr>
            <p:sp>
              <p:nvSpPr>
                <p:cNvPr id="716" name="Oval 715">
                  <a:extLst>
                    <a:ext uri="{FF2B5EF4-FFF2-40B4-BE49-F238E27FC236}">
                      <a16:creationId xmlns:a16="http://schemas.microsoft.com/office/drawing/2014/main" id="{7B60AD91-9318-3745-BCF3-A45A73F66635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17" name="TextBox 716">
                  <a:extLst>
                    <a:ext uri="{FF2B5EF4-FFF2-40B4-BE49-F238E27FC236}">
                      <a16:creationId xmlns:a16="http://schemas.microsoft.com/office/drawing/2014/main" id="{BA9ADBAA-3C6A-AD45-AE4D-A016442A5E92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27</a:t>
                  </a:r>
                </a:p>
              </p:txBody>
            </p:sp>
          </p:grpSp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B6C28A47-C1FE-7040-8B99-FCF71841D6F8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37697"/>
                <a:chOff x="450174" y="1889063"/>
                <a:chExt cx="341128" cy="237697"/>
              </a:xfrm>
            </p:grpSpPr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E2C1ED38-1FDE-364B-ABC2-FBD477F25E68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15" name="TextBox 714">
                  <a:extLst>
                    <a:ext uri="{FF2B5EF4-FFF2-40B4-BE49-F238E27FC236}">
                      <a16:creationId xmlns:a16="http://schemas.microsoft.com/office/drawing/2014/main" id="{EE0241E4-3E32-064E-A2E8-F4410B222B63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28</a:t>
                  </a:r>
                </a:p>
              </p:txBody>
            </p:sp>
          </p:grpSp>
          <p:sp>
            <p:nvSpPr>
              <p:cNvPr id="636" name="Oval 635">
                <a:extLst>
                  <a:ext uri="{FF2B5EF4-FFF2-40B4-BE49-F238E27FC236}">
                    <a16:creationId xmlns:a16="http://schemas.microsoft.com/office/drawing/2014/main" id="{00D99B57-24FC-6247-AA8E-0B5CDEDBAE07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37" name="Oval 636">
                <a:extLst>
                  <a:ext uri="{FF2B5EF4-FFF2-40B4-BE49-F238E27FC236}">
                    <a16:creationId xmlns:a16="http://schemas.microsoft.com/office/drawing/2014/main" id="{D60D385E-03F7-4B45-AA2E-0CC8624239A4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2AC153AF-F917-1041-A96E-2B020BBC603C}"/>
                  </a:ext>
                </a:extLst>
              </p:cNvPr>
              <p:cNvSpPr/>
              <p:nvPr/>
            </p:nvSpPr>
            <p:spPr>
              <a:xfrm>
                <a:off x="1711119" y="436339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grpSp>
            <p:nvGrpSpPr>
              <p:cNvPr id="639" name="Group 638">
                <a:extLst>
                  <a:ext uri="{FF2B5EF4-FFF2-40B4-BE49-F238E27FC236}">
                    <a16:creationId xmlns:a16="http://schemas.microsoft.com/office/drawing/2014/main" id="{AF1562CF-7B3F-6B46-864D-32DB282BA4F8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31211"/>
                <a:chOff x="3540642" y="3065974"/>
                <a:chExt cx="341128" cy="231211"/>
              </a:xfrm>
            </p:grpSpPr>
            <p:sp>
              <p:nvSpPr>
                <p:cNvPr id="712" name="Oval 711">
                  <a:extLst>
                    <a:ext uri="{FF2B5EF4-FFF2-40B4-BE49-F238E27FC236}">
                      <a16:creationId xmlns:a16="http://schemas.microsoft.com/office/drawing/2014/main" id="{7E236E29-DE3C-B947-BAFD-2D92A572979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13" name="TextBox 712">
                  <a:extLst>
                    <a:ext uri="{FF2B5EF4-FFF2-40B4-BE49-F238E27FC236}">
                      <a16:creationId xmlns:a16="http://schemas.microsoft.com/office/drawing/2014/main" id="{D618D94F-3885-784F-8989-E571C84B8602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3</a:t>
                  </a:r>
                </a:p>
              </p:txBody>
            </p:sp>
          </p:grpSp>
          <p:grpSp>
            <p:nvGrpSpPr>
              <p:cNvPr id="640" name="Group 639">
                <a:extLst>
                  <a:ext uri="{FF2B5EF4-FFF2-40B4-BE49-F238E27FC236}">
                    <a16:creationId xmlns:a16="http://schemas.microsoft.com/office/drawing/2014/main" id="{76B3709A-4DB5-E34F-A6EB-D8B23BECA857}"/>
                  </a:ext>
                </a:extLst>
              </p:cNvPr>
              <p:cNvGrpSpPr/>
              <p:nvPr/>
            </p:nvGrpSpPr>
            <p:grpSpPr>
              <a:xfrm>
                <a:off x="1714781" y="2745956"/>
                <a:ext cx="911647" cy="698480"/>
                <a:chOff x="3595979" y="2598705"/>
                <a:chExt cx="911647" cy="698480"/>
              </a:xfrm>
            </p:grpSpPr>
            <p:sp>
              <p:nvSpPr>
                <p:cNvPr id="710" name="Oval 709">
                  <a:extLst>
                    <a:ext uri="{FF2B5EF4-FFF2-40B4-BE49-F238E27FC236}">
                      <a16:creationId xmlns:a16="http://schemas.microsoft.com/office/drawing/2014/main" id="{719D40EC-984B-7942-8C68-7B0EC361E61A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11" name="TextBox 710">
                  <a:extLst>
                    <a:ext uri="{FF2B5EF4-FFF2-40B4-BE49-F238E27FC236}">
                      <a16:creationId xmlns:a16="http://schemas.microsoft.com/office/drawing/2014/main" id="{EEDCF73B-31EC-7B4D-8A44-2B02999CB597}"/>
                    </a:ext>
                  </a:extLst>
                </p:cNvPr>
                <p:cNvSpPr txBox="1"/>
                <p:nvPr/>
              </p:nvSpPr>
              <p:spPr>
                <a:xfrm>
                  <a:off x="4166498" y="2598705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8</a:t>
                  </a:r>
                </a:p>
              </p:txBody>
            </p:sp>
          </p:grpSp>
          <p:grpSp>
            <p:nvGrpSpPr>
              <p:cNvPr id="641" name="Group 640">
                <a:extLst>
                  <a:ext uri="{FF2B5EF4-FFF2-40B4-BE49-F238E27FC236}">
                    <a16:creationId xmlns:a16="http://schemas.microsoft.com/office/drawing/2014/main" id="{62F27CA6-8D31-254C-BEED-1265027C2CD6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33335"/>
                <a:chOff x="3541231" y="3063850"/>
                <a:chExt cx="341128" cy="233335"/>
              </a:xfrm>
            </p:grpSpPr>
            <p:sp>
              <p:nvSpPr>
                <p:cNvPr id="708" name="Oval 707">
                  <a:extLst>
                    <a:ext uri="{FF2B5EF4-FFF2-40B4-BE49-F238E27FC236}">
                      <a16:creationId xmlns:a16="http://schemas.microsoft.com/office/drawing/2014/main" id="{180D1AAC-F619-7F4D-AB7F-5F93ED40E52E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09" name="TextBox 708">
                  <a:extLst>
                    <a:ext uri="{FF2B5EF4-FFF2-40B4-BE49-F238E27FC236}">
                      <a16:creationId xmlns:a16="http://schemas.microsoft.com/office/drawing/2014/main" id="{B5C1A123-54A9-E741-8FBE-23D625EEFCE6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5</a:t>
                  </a:r>
                </a:p>
              </p:txBody>
            </p:sp>
          </p:grpSp>
          <p:grpSp>
            <p:nvGrpSpPr>
              <p:cNvPr id="642" name="Group 641">
                <a:extLst>
                  <a:ext uri="{FF2B5EF4-FFF2-40B4-BE49-F238E27FC236}">
                    <a16:creationId xmlns:a16="http://schemas.microsoft.com/office/drawing/2014/main" id="{3BCAAB7E-822B-CA4E-9571-859EF39F8C99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29398"/>
                <a:chOff x="3536610" y="3067787"/>
                <a:chExt cx="341128" cy="229398"/>
              </a:xfrm>
            </p:grpSpPr>
            <p:sp>
              <p:nvSpPr>
                <p:cNvPr id="706" name="Oval 705">
                  <a:extLst>
                    <a:ext uri="{FF2B5EF4-FFF2-40B4-BE49-F238E27FC236}">
                      <a16:creationId xmlns:a16="http://schemas.microsoft.com/office/drawing/2014/main" id="{79B2F68F-9042-6148-8B96-6C997502BBD9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07" name="TextBox 706">
                  <a:extLst>
                    <a:ext uri="{FF2B5EF4-FFF2-40B4-BE49-F238E27FC236}">
                      <a16:creationId xmlns:a16="http://schemas.microsoft.com/office/drawing/2014/main" id="{66D60190-64B1-2049-9640-90F107E66135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6</a:t>
                  </a:r>
                </a:p>
              </p:txBody>
            </p:sp>
          </p:grpSp>
          <p:grpSp>
            <p:nvGrpSpPr>
              <p:cNvPr id="643" name="Group 642">
                <a:extLst>
                  <a:ext uri="{FF2B5EF4-FFF2-40B4-BE49-F238E27FC236}">
                    <a16:creationId xmlns:a16="http://schemas.microsoft.com/office/drawing/2014/main" id="{5321D25F-36A8-E542-A8E4-B31E34E8DAA1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28039"/>
                <a:chOff x="3544763" y="3069146"/>
                <a:chExt cx="341128" cy="228039"/>
              </a:xfrm>
            </p:grpSpPr>
            <p:sp>
              <p:nvSpPr>
                <p:cNvPr id="704" name="Oval 703">
                  <a:extLst>
                    <a:ext uri="{FF2B5EF4-FFF2-40B4-BE49-F238E27FC236}">
                      <a16:creationId xmlns:a16="http://schemas.microsoft.com/office/drawing/2014/main" id="{7573DE97-7BAF-DB4C-B951-2EEB0097E04E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05" name="TextBox 704">
                  <a:extLst>
                    <a:ext uri="{FF2B5EF4-FFF2-40B4-BE49-F238E27FC236}">
                      <a16:creationId xmlns:a16="http://schemas.microsoft.com/office/drawing/2014/main" id="{E3D96306-BCA0-A64B-A0A6-0501EA71628D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7</a:t>
                  </a:r>
                </a:p>
              </p:txBody>
            </p:sp>
          </p:grp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2830769B-1F35-5747-8C9E-DCC052090ADE}"/>
                  </a:ext>
                </a:extLst>
              </p:cNvPr>
              <p:cNvCxnSpPr>
                <a:cxnSpLocks/>
                <a:stCxn id="623" idx="5"/>
                <a:endCxn id="728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3EF944F0-60FB-D147-A757-143D6496822F}"/>
                  </a:ext>
                </a:extLst>
              </p:cNvPr>
              <p:cNvCxnSpPr>
                <a:cxnSpLocks/>
                <a:stCxn id="638" idx="6"/>
                <a:endCxn id="637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0636B9E8-166F-CC40-9DF7-3790BE0BEFCE}"/>
                  </a:ext>
                </a:extLst>
              </p:cNvPr>
              <p:cNvCxnSpPr>
                <a:cxnSpLocks/>
                <a:stCxn id="710" idx="5"/>
                <a:endCxn id="637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C8CCF711-2E21-7643-864D-8463F16B6776}"/>
                  </a:ext>
                </a:extLst>
              </p:cNvPr>
              <p:cNvCxnSpPr>
                <a:cxnSpLocks/>
                <a:stCxn id="614" idx="5"/>
                <a:endCxn id="637" idx="0"/>
              </p:cNvCxnSpPr>
              <p:nvPr/>
            </p:nvCxnSpPr>
            <p:spPr>
              <a:xfrm>
                <a:off x="2538805" y="2951706"/>
                <a:ext cx="64937" cy="1510147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8" name="TextBox 647">
                <a:extLst>
                  <a:ext uri="{FF2B5EF4-FFF2-40B4-BE49-F238E27FC236}">
                    <a16:creationId xmlns:a16="http://schemas.microsoft.com/office/drawing/2014/main" id="{5CAC1A94-7F65-3C4F-8795-0E7AD0F27769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</a:t>
                </a:r>
              </a:p>
            </p:txBody>
          </p: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C3D3B352-B2A6-E242-88C6-8840E10B0F2E}"/>
                  </a:ext>
                </a:extLst>
              </p:cNvPr>
              <p:cNvCxnSpPr>
                <a:cxnSpLocks/>
                <a:stCxn id="712" idx="6"/>
                <a:endCxn id="638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85DFBB99-08AA-4747-81CB-72EF44E7AE8D}"/>
                  </a:ext>
                </a:extLst>
              </p:cNvPr>
              <p:cNvCxnSpPr>
                <a:cxnSpLocks/>
                <a:stCxn id="708" idx="5"/>
                <a:endCxn id="710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B81B1814-88DB-A043-992B-33CCC5CF5528}"/>
                  </a:ext>
                </a:extLst>
              </p:cNvPr>
              <p:cNvCxnSpPr>
                <a:cxnSpLocks/>
                <a:stCxn id="704" idx="6"/>
                <a:endCxn id="710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D14399A0-54F0-5147-8456-82A4E58F7B41}"/>
                  </a:ext>
                </a:extLst>
              </p:cNvPr>
              <p:cNvCxnSpPr>
                <a:cxnSpLocks/>
                <a:stCxn id="706" idx="5"/>
                <a:endCxn id="710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178032A5-7C57-824A-A134-9E37C863274A}"/>
                  </a:ext>
                </a:extLst>
              </p:cNvPr>
              <p:cNvCxnSpPr>
                <a:cxnSpLocks/>
                <a:stCxn id="708" idx="3"/>
                <a:endCxn id="704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42B5B722-46AA-A442-A0FA-76A8F7FB4DFA}"/>
                  </a:ext>
                </a:extLst>
              </p:cNvPr>
              <p:cNvCxnSpPr>
                <a:cxnSpLocks/>
                <a:stCxn id="706" idx="4"/>
                <a:endCxn id="704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E9F60CE0-A363-0C42-8EE1-0B2A2048B18F}"/>
                  </a:ext>
                </a:extLst>
              </p:cNvPr>
              <p:cNvCxnSpPr>
                <a:cxnSpLocks/>
                <a:stCxn id="706" idx="6"/>
                <a:endCxn id="708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7E0AFB3F-0ED4-8C4D-91AE-C610889982A4}"/>
                  </a:ext>
                </a:extLst>
              </p:cNvPr>
              <p:cNvCxnSpPr>
                <a:cxnSpLocks/>
                <a:stCxn id="710" idx="7"/>
                <a:endCxn id="614" idx="2"/>
              </p:cNvCxnSpPr>
              <p:nvPr/>
            </p:nvCxnSpPr>
            <p:spPr>
              <a:xfrm flipV="1">
                <a:off x="1909300" y="2871134"/>
                <a:ext cx="434986" cy="378783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940B85C8-B4CE-9941-B62F-E39BD0B497E6}"/>
                  </a:ext>
                </a:extLst>
              </p:cNvPr>
              <p:cNvCxnSpPr>
                <a:cxnSpLocks/>
                <a:stCxn id="614" idx="6"/>
                <a:endCxn id="636" idx="2"/>
              </p:cNvCxnSpPr>
              <p:nvPr/>
            </p:nvCxnSpPr>
            <p:spPr>
              <a:xfrm flipV="1">
                <a:off x="2572179" y="2863391"/>
                <a:ext cx="627814" cy="7743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8" name="TextBox 657">
                <a:extLst>
                  <a:ext uri="{FF2B5EF4-FFF2-40B4-BE49-F238E27FC236}">
                    <a16:creationId xmlns:a16="http://schemas.microsoft.com/office/drawing/2014/main" id="{5FDF603E-9B3B-874A-8028-DCF757961E61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9</a:t>
                </a:r>
              </a:p>
            </p:txBody>
          </p: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6CE0AB02-897C-DB4B-9F8C-28BC94319636}"/>
                  </a:ext>
                </a:extLst>
              </p:cNvPr>
              <p:cNvCxnSpPr>
                <a:cxnSpLocks/>
                <a:stCxn id="614" idx="7"/>
                <a:endCxn id="615" idx="3"/>
              </p:cNvCxnSpPr>
              <p:nvPr/>
            </p:nvCxnSpPr>
            <p:spPr>
              <a:xfrm flipV="1">
                <a:off x="2538805" y="2426953"/>
                <a:ext cx="755846" cy="363608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2464B496-7EB4-6247-983C-C3D6200C6891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10</a:t>
                </a:r>
              </a:p>
            </p:txBody>
          </p: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7A67BF51-6A91-DA47-82C9-B2D24C9F4838}"/>
                  </a:ext>
                </a:extLst>
              </p:cNvPr>
              <p:cNvCxnSpPr>
                <a:cxnSpLocks/>
                <a:stCxn id="614" idx="0"/>
                <a:endCxn id="728" idx="4"/>
              </p:cNvCxnSpPr>
              <p:nvPr/>
            </p:nvCxnSpPr>
            <p:spPr>
              <a:xfrm flipV="1">
                <a:off x="2458233" y="2132773"/>
                <a:ext cx="451034" cy="62441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D3F7E4D9-4D15-6849-9E6A-6F62950DDEA2}"/>
                  </a:ext>
                </a:extLst>
              </p:cNvPr>
              <p:cNvCxnSpPr>
                <a:cxnSpLocks/>
                <a:stCxn id="614" idx="3"/>
                <a:endCxn id="638" idx="7"/>
              </p:cNvCxnSpPr>
              <p:nvPr/>
            </p:nvCxnSpPr>
            <p:spPr>
              <a:xfrm flipH="1">
                <a:off x="1905638" y="2951706"/>
                <a:ext cx="472022" cy="1445060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ED51F652-7D25-D440-B21B-7D40AB473614}"/>
                  </a:ext>
                </a:extLst>
              </p:cNvPr>
              <p:cNvCxnSpPr>
                <a:cxnSpLocks/>
                <a:stCxn id="638" idx="0"/>
                <a:endCxn id="710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113593D9-8F23-5347-8C9C-2DC5F2A5E755}"/>
                  </a:ext>
                </a:extLst>
              </p:cNvPr>
              <p:cNvCxnSpPr>
                <a:cxnSpLocks/>
                <a:stCxn id="636" idx="1"/>
                <a:endCxn id="728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18B3D147-0BFE-9543-BD55-FBE70C3EE861}"/>
                  </a:ext>
                </a:extLst>
              </p:cNvPr>
              <p:cNvCxnSpPr>
                <a:cxnSpLocks/>
                <a:stCxn id="636" idx="0"/>
                <a:endCxn id="615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228FAC1A-799C-FE42-8D9C-9B7622AED6F7}"/>
                  </a:ext>
                </a:extLst>
              </p:cNvPr>
              <p:cNvCxnSpPr>
                <a:cxnSpLocks/>
                <a:stCxn id="636" idx="7"/>
                <a:endCxn id="726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A5F8CBC6-A346-C643-98CF-B5B3B726A621}"/>
                  </a:ext>
                </a:extLst>
              </p:cNvPr>
              <p:cNvCxnSpPr>
                <a:cxnSpLocks/>
                <a:stCxn id="636" idx="6"/>
                <a:endCxn id="722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50F88B66-64FD-144C-97E9-6BA57F886E31}"/>
                  </a:ext>
                </a:extLst>
              </p:cNvPr>
              <p:cNvCxnSpPr>
                <a:cxnSpLocks/>
                <a:stCxn id="636" idx="2"/>
                <a:endCxn id="616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775A3352-BDF7-2142-A7A6-5C5BAF992419}"/>
                  </a:ext>
                </a:extLst>
              </p:cNvPr>
              <p:cNvCxnSpPr>
                <a:cxnSpLocks/>
                <a:stCxn id="636" idx="5"/>
                <a:endCxn id="631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5F83D765-B95A-D54A-BCA6-54DB4E2DCD3C}"/>
                  </a:ext>
                </a:extLst>
              </p:cNvPr>
              <p:cNvCxnSpPr>
                <a:cxnSpLocks/>
                <a:stCxn id="728" idx="3"/>
                <a:endCxn id="616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3467DD3A-116D-1444-830E-E503DE86C2F7}"/>
                  </a:ext>
                </a:extLst>
              </p:cNvPr>
              <p:cNvCxnSpPr>
                <a:cxnSpLocks/>
                <a:stCxn id="615" idx="1"/>
                <a:endCxn id="728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6101B3C5-8770-6E4A-8F92-5E19FA21FFD3}"/>
                  </a:ext>
                </a:extLst>
              </p:cNvPr>
              <p:cNvCxnSpPr>
                <a:cxnSpLocks/>
                <a:stCxn id="726" idx="3"/>
                <a:endCxn id="615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25AE4D87-129C-F248-A235-96123EAC4C73}"/>
                  </a:ext>
                </a:extLst>
              </p:cNvPr>
              <p:cNvCxnSpPr>
                <a:cxnSpLocks/>
                <a:stCxn id="616" idx="6"/>
                <a:endCxn id="615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Connector 673">
                <a:extLst>
                  <a:ext uri="{FF2B5EF4-FFF2-40B4-BE49-F238E27FC236}">
                    <a16:creationId xmlns:a16="http://schemas.microsoft.com/office/drawing/2014/main" id="{2B1512E6-1927-3940-9BBB-A0E615183532}"/>
                  </a:ext>
                </a:extLst>
              </p:cNvPr>
              <p:cNvCxnSpPr>
                <a:cxnSpLocks/>
                <a:stCxn id="730" idx="2"/>
                <a:endCxn id="728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B674758A-ABC2-9B43-9A33-F3B60CC8CAC4}"/>
                  </a:ext>
                </a:extLst>
              </p:cNvPr>
              <p:cNvCxnSpPr>
                <a:cxnSpLocks/>
                <a:stCxn id="732" idx="4"/>
                <a:endCxn id="730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>
                <a:extLst>
                  <a:ext uri="{FF2B5EF4-FFF2-40B4-BE49-F238E27FC236}">
                    <a16:creationId xmlns:a16="http://schemas.microsoft.com/office/drawing/2014/main" id="{75261B1D-5E2D-2A46-BC6F-0A5B33103D6D}"/>
                  </a:ext>
                </a:extLst>
              </p:cNvPr>
              <p:cNvCxnSpPr>
                <a:cxnSpLocks/>
                <a:stCxn id="726" idx="1"/>
                <a:endCxn id="730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F5FAC5EE-8D7F-7A44-A27F-B96E34A3B5B2}"/>
                  </a:ext>
                </a:extLst>
              </p:cNvPr>
              <p:cNvCxnSpPr>
                <a:cxnSpLocks/>
                <a:stCxn id="623" idx="6"/>
                <a:endCxn id="732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0637EE66-1D3E-0C47-B6B0-B65C1EC679A4}"/>
                  </a:ext>
                </a:extLst>
              </p:cNvPr>
              <p:cNvCxnSpPr>
                <a:cxnSpLocks/>
                <a:stCxn id="732" idx="6"/>
                <a:endCxn id="628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D97D5AAE-C894-BB45-BB9B-3BC8A4A6CF8B}"/>
                  </a:ext>
                </a:extLst>
              </p:cNvPr>
              <p:cNvCxnSpPr>
                <a:cxnSpLocks/>
                <a:stCxn id="628" idx="4"/>
                <a:endCxn id="724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4CDA0CD2-F647-7044-B4C5-823DBF3C2218}"/>
                  </a:ext>
                </a:extLst>
              </p:cNvPr>
              <p:cNvCxnSpPr>
                <a:cxnSpLocks/>
                <a:stCxn id="724" idx="4"/>
                <a:endCxn id="722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C58B8D11-D56C-6246-BE01-62DBB5128E03}"/>
                  </a:ext>
                </a:extLst>
              </p:cNvPr>
              <p:cNvCxnSpPr>
                <a:cxnSpLocks/>
                <a:stCxn id="726" idx="5"/>
                <a:endCxn id="722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0F818AE0-000B-E944-BE52-71233140C1CF}"/>
                  </a:ext>
                </a:extLst>
              </p:cNvPr>
              <p:cNvCxnSpPr>
                <a:cxnSpLocks/>
                <a:stCxn id="722" idx="4"/>
                <a:endCxn id="631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D05888C6-8691-514F-A091-9403E79A9C22}"/>
                  </a:ext>
                </a:extLst>
              </p:cNvPr>
              <p:cNvCxnSpPr>
                <a:cxnSpLocks/>
                <a:stCxn id="615" idx="5"/>
                <a:endCxn id="631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18C540A2-220F-5541-90E2-B13D341E23B1}"/>
                  </a:ext>
                </a:extLst>
              </p:cNvPr>
              <p:cNvCxnSpPr>
                <a:cxnSpLocks/>
                <a:stCxn id="615" idx="6"/>
                <a:endCxn id="722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C12C7806-DE1E-2E4C-830D-8D88C76207B0}"/>
                  </a:ext>
                </a:extLst>
              </p:cNvPr>
              <p:cNvCxnSpPr>
                <a:cxnSpLocks/>
                <a:stCxn id="716" idx="6"/>
                <a:endCxn id="631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id="{A2ED751E-4211-3C48-A7E2-BA55C2B3A1AE}"/>
                  </a:ext>
                </a:extLst>
              </p:cNvPr>
              <p:cNvCxnSpPr>
                <a:cxnSpLocks/>
                <a:stCxn id="714" idx="6"/>
                <a:endCxn id="631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0A983EFC-301C-1346-9D11-8EBFCA5FE2E3}"/>
                  </a:ext>
                </a:extLst>
              </p:cNvPr>
              <p:cNvCxnSpPr>
                <a:cxnSpLocks/>
                <a:stCxn id="720" idx="2"/>
                <a:endCxn id="631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64FB899C-8796-4D4E-B066-F12A6B150573}"/>
                  </a:ext>
                </a:extLst>
              </p:cNvPr>
              <p:cNvCxnSpPr>
                <a:cxnSpLocks/>
                <a:stCxn id="718" idx="1"/>
                <a:endCxn id="631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127BF71F-EC6F-2241-BF4B-FA53B2D14218}"/>
                  </a:ext>
                </a:extLst>
              </p:cNvPr>
              <p:cNvCxnSpPr>
                <a:cxnSpLocks/>
                <a:stCxn id="720" idx="4"/>
                <a:endCxn id="718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9ABAA8FF-B11C-114C-9B7F-2955A10C53DA}"/>
                  </a:ext>
                </a:extLst>
              </p:cNvPr>
              <p:cNvCxnSpPr>
                <a:cxnSpLocks/>
                <a:stCxn id="716" idx="4"/>
                <a:endCxn id="714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3B51DF1C-B89E-134B-AB4E-2AD7A3F76408}"/>
                  </a:ext>
                </a:extLst>
              </p:cNvPr>
              <p:cNvCxnSpPr>
                <a:cxnSpLocks/>
                <a:stCxn id="617" idx="6"/>
                <a:endCxn id="616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316B3E39-1D6A-BC42-A831-6C08EABAC607}"/>
                  </a:ext>
                </a:extLst>
              </p:cNvPr>
              <p:cNvCxnSpPr>
                <a:cxnSpLocks/>
                <a:stCxn id="617" idx="0"/>
                <a:endCxn id="740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EF821115-FE93-A645-9C34-50EC559F51C6}"/>
                  </a:ext>
                </a:extLst>
              </p:cNvPr>
              <p:cNvCxnSpPr>
                <a:cxnSpLocks/>
                <a:stCxn id="617" idx="7"/>
                <a:endCxn id="736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76195B1A-4825-3045-9EAE-37236FAEF74A}"/>
                  </a:ext>
                </a:extLst>
              </p:cNvPr>
              <p:cNvCxnSpPr>
                <a:cxnSpLocks/>
                <a:stCxn id="736" idx="5"/>
                <a:endCxn id="616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B400DD2F-10BB-B247-87E0-CE7451F2E1A4}"/>
                  </a:ext>
                </a:extLst>
              </p:cNvPr>
              <p:cNvCxnSpPr>
                <a:cxnSpLocks/>
                <a:stCxn id="736" idx="2"/>
                <a:endCxn id="740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3AEF4637-0636-C349-9B16-FC30CD55A3F8}"/>
                  </a:ext>
                </a:extLst>
              </p:cNvPr>
              <p:cNvCxnSpPr>
                <a:cxnSpLocks/>
                <a:stCxn id="619" idx="5"/>
                <a:endCxn id="736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4A632620-E9C8-E044-8A17-DB666BB5757B}"/>
                  </a:ext>
                </a:extLst>
              </p:cNvPr>
              <p:cNvCxnSpPr>
                <a:cxnSpLocks/>
                <a:stCxn id="738" idx="4"/>
                <a:endCxn id="736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B33C1163-75D0-5B46-BE9A-6C05B85E9739}"/>
                  </a:ext>
                </a:extLst>
              </p:cNvPr>
              <p:cNvCxnSpPr>
                <a:cxnSpLocks/>
                <a:stCxn id="734" idx="3"/>
                <a:endCxn id="736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F7AB1B58-858D-6C46-88D0-25DAE76CC8BB}"/>
                  </a:ext>
                </a:extLst>
              </p:cNvPr>
              <p:cNvCxnSpPr>
                <a:cxnSpLocks/>
                <a:stCxn id="740" idx="0"/>
                <a:endCxn id="619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0F729D81-512A-DB45-A84C-FA2F0827BDF4}"/>
                  </a:ext>
                </a:extLst>
              </p:cNvPr>
              <p:cNvCxnSpPr>
                <a:cxnSpLocks/>
                <a:stCxn id="738" idx="2"/>
                <a:endCxn id="619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10151DE1-15B7-C946-8AE1-1A8AAF99E3EA}"/>
                  </a:ext>
                </a:extLst>
              </p:cNvPr>
              <p:cNvCxnSpPr>
                <a:cxnSpLocks/>
                <a:stCxn id="738" idx="6"/>
                <a:endCxn id="623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1B3F6823-1B23-054B-9E5C-43C5841DF502}"/>
                  </a:ext>
                </a:extLst>
              </p:cNvPr>
              <p:cNvCxnSpPr>
                <a:cxnSpLocks/>
                <a:stCxn id="734" idx="2"/>
                <a:endCxn id="738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E4E11A0A-D714-8945-B684-10BA137C6979}"/>
                  </a:ext>
                </a:extLst>
              </p:cNvPr>
              <p:cNvCxnSpPr>
                <a:cxnSpLocks/>
                <a:stCxn id="623" idx="3"/>
                <a:endCxn id="734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9F3C3BCD-303B-A94C-9D6F-E41E14F4DD2B}"/>
                </a:ext>
              </a:extLst>
            </p:cNvPr>
            <p:cNvCxnSpPr>
              <a:cxnSpLocks/>
              <a:stCxn id="738" idx="3"/>
              <a:endCxn id="740" idx="7"/>
            </p:cNvCxnSpPr>
            <p:nvPr/>
          </p:nvCxnSpPr>
          <p:spPr>
            <a:xfrm flipH="1">
              <a:off x="921891" y="1356448"/>
              <a:ext cx="350839" cy="38289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47E9F32F-2413-DF44-9D13-29813CC25CA1}"/>
                </a:ext>
              </a:extLst>
            </p:cNvPr>
            <p:cNvCxnSpPr>
              <a:cxnSpLocks/>
              <a:stCxn id="728" idx="1"/>
              <a:endCxn id="734" idx="5"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6D982DC5-0901-624C-AE30-0CCBEE132430}"/>
                </a:ext>
              </a:extLst>
            </p:cNvPr>
            <p:cNvCxnSpPr>
              <a:cxnSpLocks/>
              <a:stCxn id="614" idx="1"/>
            </p:cNvCxnSpPr>
            <p:nvPr/>
          </p:nvCxnSpPr>
          <p:spPr>
            <a:xfrm flipH="1" flipV="1">
              <a:off x="1897939" y="2471154"/>
              <a:ext cx="196509" cy="32214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C128CA57-C40B-B14F-9EA1-A32320BF21F2}"/>
                </a:ext>
              </a:extLst>
            </p:cNvPr>
            <p:cNvSpPr txBox="1"/>
            <p:nvPr/>
          </p:nvSpPr>
          <p:spPr>
            <a:xfrm>
              <a:off x="4029959" y="116688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606" name="TextBox 605">
              <a:extLst>
                <a:ext uri="{FF2B5EF4-FFF2-40B4-BE49-F238E27FC236}">
                  <a16:creationId xmlns:a16="http://schemas.microsoft.com/office/drawing/2014/main" id="{35859520-3457-2C42-86E7-A632D44370B9}"/>
                </a:ext>
              </a:extLst>
            </p:cNvPr>
            <p:cNvSpPr txBox="1"/>
            <p:nvPr/>
          </p:nvSpPr>
          <p:spPr>
            <a:xfrm>
              <a:off x="676077" y="113861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17</a:t>
              </a:r>
            </a:p>
          </p:txBody>
        </p:sp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4D10130E-9862-C140-98DF-60AE6BCA4B53}"/>
                </a:ext>
              </a:extLst>
            </p:cNvPr>
            <p:cNvSpPr txBox="1"/>
            <p:nvPr/>
          </p:nvSpPr>
          <p:spPr>
            <a:xfrm>
              <a:off x="1727375" y="2224933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11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949F0BDA-2A1D-5741-A630-8FB1D2EEC9A3}"/>
                </a:ext>
              </a:extLst>
            </p:cNvPr>
            <p:cNvSpPr txBox="1"/>
            <p:nvPr/>
          </p:nvSpPr>
          <p:spPr>
            <a:xfrm>
              <a:off x="3656996" y="313667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26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BD3C7E60-D860-C945-B3AB-8A068F9BBD34}"/>
                </a:ext>
              </a:extLst>
            </p:cNvPr>
            <p:cNvSpPr txBox="1"/>
            <p:nvPr/>
          </p:nvSpPr>
          <p:spPr>
            <a:xfrm>
              <a:off x="1369347" y="4365691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FDB0F46F-0993-D446-87A1-BC317D0E30D3}"/>
                </a:ext>
              </a:extLst>
            </p:cNvPr>
            <p:cNvSpPr txBox="1"/>
            <p:nvPr/>
          </p:nvSpPr>
          <p:spPr>
            <a:xfrm>
              <a:off x="1373998" y="320891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4</a:t>
              </a: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F474E25C-26BF-A541-B40A-476F0A37A551}"/>
                </a:ext>
              </a:extLst>
            </p:cNvPr>
            <p:cNvSpPr txBox="1"/>
            <p:nvPr/>
          </p:nvSpPr>
          <p:spPr>
            <a:xfrm>
              <a:off x="674177" y="228423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15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9E5EE851-ADD3-834B-ACA2-FDFE7E01F28F}"/>
                </a:ext>
              </a:extLst>
            </p:cNvPr>
            <p:cNvSpPr txBox="1"/>
            <p:nvPr/>
          </p:nvSpPr>
          <p:spPr>
            <a:xfrm>
              <a:off x="2188658" y="113981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03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D87AF92-2261-A142-8921-481E39E2E7A8}"/>
                  </a:ext>
                </a:extLst>
              </p:cNvPr>
              <p:cNvSpPr txBox="1"/>
              <p:nvPr/>
            </p:nvSpPr>
            <p:spPr>
              <a:xfrm>
                <a:off x="468973" y="5688763"/>
                <a:ext cx="2608984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65" dirty="0"/>
                  <a:t>Phase 1:    </a:t>
                </a:r>
                <a14:m>
                  <m:oMath xmlns:m="http://schemas.openxmlformats.org/officeDocument/2006/math">
                    <m:r>
                      <a:rPr lang="en-GB" sz="1465" i="1">
                        <a:latin typeface="Cambria Math" panose="02040503050406030204" pitchFamily="18" charset="0"/>
                      </a:rPr>
                      <m:t>22→28→30→10</m:t>
                    </m:r>
                  </m:oMath>
                </a14:m>
                <a:endParaRPr lang="en-GB" sz="1465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D87AF92-2261-A142-8921-481E39E2E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73" y="5688763"/>
                <a:ext cx="2608984" cy="317779"/>
              </a:xfrm>
              <a:prstGeom prst="rect">
                <a:avLst/>
              </a:prstGeom>
              <a:blipFill>
                <a:blip r:embed="rId2"/>
                <a:stretch>
                  <a:fillRect l="-483" t="-3846" b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988DEEF-6607-9549-A2A8-3D65FBCCB1A4}"/>
                  </a:ext>
                </a:extLst>
              </p:cNvPr>
              <p:cNvSpPr txBox="1"/>
              <p:nvPr/>
            </p:nvSpPr>
            <p:spPr>
              <a:xfrm>
                <a:off x="3312296" y="5766694"/>
                <a:ext cx="307885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65" dirty="0"/>
                  <a:t>Phase 2:    </a:t>
                </a:r>
                <a14:m>
                  <m:oMath xmlns:m="http://schemas.openxmlformats.org/officeDocument/2006/math">
                    <m:r>
                      <a:rPr lang="en-GB" sz="1465"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sz="1465" i="1">
                        <a:latin typeface="Cambria Math" panose="02040503050406030204" pitchFamily="18" charset="0"/>
                      </a:rPr>
                      <m:t>→15→14→17→22</m:t>
                    </m:r>
                  </m:oMath>
                </a14:m>
                <a:endParaRPr lang="en-GB" sz="1465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988DEEF-6607-9549-A2A8-3D65FBCC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96" y="5766694"/>
                <a:ext cx="3078856" cy="317779"/>
              </a:xfrm>
              <a:prstGeom prst="rect">
                <a:avLst/>
              </a:prstGeom>
              <a:blipFill>
                <a:blip r:embed="rId3"/>
                <a:stretch>
                  <a:fillRect l="-820" t="-3846" b="-1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D63A8F3-8A58-2F4F-BBF1-6AAAE9DFF9B2}"/>
              </a:ext>
            </a:extLst>
          </p:cNvPr>
          <p:cNvGrpSpPr/>
          <p:nvPr/>
        </p:nvGrpSpPr>
        <p:grpSpPr>
          <a:xfrm>
            <a:off x="2066934" y="1163126"/>
            <a:ext cx="7086045" cy="2586183"/>
            <a:chOff x="2066934" y="1163126"/>
            <a:chExt cx="7086045" cy="25861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ACAFC-D8CE-4642-8711-2E4664C55E5B}"/>
                </a:ext>
              </a:extLst>
            </p:cNvPr>
            <p:cNvSpPr/>
            <p:nvPr/>
          </p:nvSpPr>
          <p:spPr>
            <a:xfrm>
              <a:off x="2144367" y="1698208"/>
              <a:ext cx="303576" cy="3035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E7313D-C29D-A149-9342-7D0A0807F6D5}"/>
                </a:ext>
              </a:extLst>
            </p:cNvPr>
            <p:cNvSpPr/>
            <p:nvPr/>
          </p:nvSpPr>
          <p:spPr>
            <a:xfrm>
              <a:off x="2876624" y="1166658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1A3EE7-6A4E-4C4A-BD9C-094AAA8EB32B}"/>
                </a:ext>
              </a:extLst>
            </p:cNvPr>
            <p:cNvSpPr/>
            <p:nvPr/>
          </p:nvSpPr>
          <p:spPr>
            <a:xfrm>
              <a:off x="3610893" y="1698208"/>
              <a:ext cx="303576" cy="3035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C1985D1-15E2-3E40-8212-7ED618D80D9D}"/>
                </a:ext>
              </a:extLst>
            </p:cNvPr>
            <p:cNvSpPr/>
            <p:nvPr/>
          </p:nvSpPr>
          <p:spPr>
            <a:xfrm>
              <a:off x="2142356" y="2908973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D4F32AA-FFA3-9942-904F-E380FBE911A1}"/>
                </a:ext>
              </a:extLst>
            </p:cNvPr>
            <p:cNvCxnSpPr>
              <a:cxnSpLocks/>
              <a:stCxn id="10" idx="6"/>
              <a:endCxn id="11" idx="0"/>
            </p:cNvCxnSpPr>
            <p:nvPr/>
          </p:nvCxnSpPr>
          <p:spPr>
            <a:xfrm>
              <a:off x="3180200" y="1318446"/>
              <a:ext cx="582481" cy="3797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4F4CA25-D1CD-AE46-B881-59F527931BE1}"/>
                </a:ext>
              </a:extLst>
            </p:cNvPr>
            <p:cNvCxnSpPr>
              <a:cxnSpLocks/>
              <a:stCxn id="129" idx="7"/>
              <a:endCxn id="11" idx="5"/>
            </p:cNvCxnSpPr>
            <p:nvPr/>
          </p:nvCxnSpPr>
          <p:spPr>
            <a:xfrm flipV="1">
              <a:off x="3870011" y="1957326"/>
              <a:ext cx="0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4DA51F4-68F1-BE49-A4E7-D22FFC2CADC9}"/>
                </a:ext>
              </a:extLst>
            </p:cNvPr>
            <p:cNvSpPr txBox="1"/>
            <p:nvPr/>
          </p:nvSpPr>
          <p:spPr>
            <a:xfrm>
              <a:off x="3538436" y="1706632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24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1C931EF-BA08-8445-8F50-F02E7C3CFF64}"/>
                </a:ext>
              </a:extLst>
            </p:cNvPr>
            <p:cNvSpPr/>
            <p:nvPr/>
          </p:nvSpPr>
          <p:spPr>
            <a:xfrm>
              <a:off x="3610893" y="2908973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A0497DC-E78D-4A40-9313-75867CCC05DD}"/>
                </a:ext>
              </a:extLst>
            </p:cNvPr>
            <p:cNvCxnSpPr>
              <a:cxnSpLocks/>
              <a:stCxn id="12" idx="6"/>
              <a:endCxn id="129" idx="2"/>
            </p:cNvCxnSpPr>
            <p:nvPr/>
          </p:nvCxnSpPr>
          <p:spPr>
            <a:xfrm>
              <a:off x="2445932" y="3060761"/>
              <a:ext cx="1164961" cy="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412579B-976C-CC41-8F67-BFA1D54FEDD9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H="1">
              <a:off x="2186814" y="1957326"/>
              <a:ext cx="2011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59DF5B4-B385-EA4A-8B27-7DCDE2B9213F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V="1">
              <a:off x="2296155" y="1318446"/>
              <a:ext cx="580469" cy="3797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D8C849-8604-5140-A5AD-EFE69F61B4E0}"/>
                </a:ext>
              </a:extLst>
            </p:cNvPr>
            <p:cNvCxnSpPr>
              <a:cxnSpLocks/>
              <a:stCxn id="11" idx="2"/>
              <a:endCxn id="8" idx="6"/>
            </p:cNvCxnSpPr>
            <p:nvPr/>
          </p:nvCxnSpPr>
          <p:spPr>
            <a:xfrm flipH="1">
              <a:off x="2447943" y="1849996"/>
              <a:ext cx="1162950" cy="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B3318EE-0B99-2F41-94A8-5704E6DEA62C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2401474" y="1957326"/>
              <a:ext cx="1253877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429388F-5C4D-DC46-BB6A-59C1F71F784A}"/>
                </a:ext>
              </a:extLst>
            </p:cNvPr>
            <p:cNvCxnSpPr>
              <a:cxnSpLocks/>
              <a:stCxn id="10" idx="3"/>
              <a:endCxn id="12" idx="0"/>
            </p:cNvCxnSpPr>
            <p:nvPr/>
          </p:nvCxnSpPr>
          <p:spPr>
            <a:xfrm flipH="1">
              <a:off x="2294144" y="1425776"/>
              <a:ext cx="626938" cy="148319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D4392D8-3C9D-CD42-9822-0A417F86BA46}"/>
                </a:ext>
              </a:extLst>
            </p:cNvPr>
            <p:cNvCxnSpPr>
              <a:cxnSpLocks/>
              <a:stCxn id="10" idx="5"/>
              <a:endCxn id="129" idx="0"/>
            </p:cNvCxnSpPr>
            <p:nvPr/>
          </p:nvCxnSpPr>
          <p:spPr>
            <a:xfrm>
              <a:off x="3135742" y="1425776"/>
              <a:ext cx="626939" cy="148319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09CE692-4604-F54F-B302-803AF8648AFE}"/>
                </a:ext>
              </a:extLst>
            </p:cNvPr>
            <p:cNvCxnSpPr>
              <a:cxnSpLocks/>
              <a:stCxn id="8" idx="5"/>
              <a:endCxn id="129" idx="1"/>
            </p:cNvCxnSpPr>
            <p:nvPr/>
          </p:nvCxnSpPr>
          <p:spPr>
            <a:xfrm>
              <a:off x="2403485" y="1957326"/>
              <a:ext cx="1251866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7411960-677A-5D49-9592-94D24E917DFA}"/>
                </a:ext>
              </a:extLst>
            </p:cNvPr>
            <p:cNvSpPr/>
            <p:nvPr/>
          </p:nvSpPr>
          <p:spPr>
            <a:xfrm>
              <a:off x="2879434" y="3440524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4ED3BD7-D6F0-BE49-AE23-7C63B55315A1}"/>
                </a:ext>
              </a:extLst>
            </p:cNvPr>
            <p:cNvCxnSpPr>
              <a:cxnSpLocks/>
              <a:stCxn id="171" idx="2"/>
              <a:endCxn id="12" idx="4"/>
            </p:cNvCxnSpPr>
            <p:nvPr/>
          </p:nvCxnSpPr>
          <p:spPr>
            <a:xfrm flipH="1" flipV="1">
              <a:off x="2294144" y="3212549"/>
              <a:ext cx="585290" cy="3797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4AA0DB4-47AD-0241-82E0-A0F00F2D433D}"/>
                </a:ext>
              </a:extLst>
            </p:cNvPr>
            <p:cNvCxnSpPr>
              <a:cxnSpLocks/>
              <a:stCxn id="171" idx="1"/>
              <a:endCxn id="8" idx="4"/>
            </p:cNvCxnSpPr>
            <p:nvPr/>
          </p:nvCxnSpPr>
          <p:spPr>
            <a:xfrm flipH="1" flipV="1">
              <a:off x="2296155" y="2001784"/>
              <a:ext cx="627737" cy="1483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E70D0DC-4980-DD42-8988-95B9815CA5A6}"/>
                </a:ext>
              </a:extLst>
            </p:cNvPr>
            <p:cNvCxnSpPr>
              <a:cxnSpLocks/>
              <a:stCxn id="171" idx="0"/>
              <a:endCxn id="10" idx="4"/>
            </p:cNvCxnSpPr>
            <p:nvPr/>
          </p:nvCxnSpPr>
          <p:spPr>
            <a:xfrm flipH="1" flipV="1">
              <a:off x="3028412" y="1470234"/>
              <a:ext cx="2810" cy="197029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9A554E1-5AE6-FB4B-A150-AAB8F9DD1450}"/>
                </a:ext>
              </a:extLst>
            </p:cNvPr>
            <p:cNvCxnSpPr>
              <a:cxnSpLocks/>
              <a:stCxn id="171" idx="7"/>
              <a:endCxn id="11" idx="4"/>
            </p:cNvCxnSpPr>
            <p:nvPr/>
          </p:nvCxnSpPr>
          <p:spPr>
            <a:xfrm flipV="1">
              <a:off x="3138552" y="2001784"/>
              <a:ext cx="624129" cy="1483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3F1FCFC-A420-5F40-8AAD-536429DB538E}"/>
                </a:ext>
              </a:extLst>
            </p:cNvPr>
            <p:cNvCxnSpPr>
              <a:cxnSpLocks/>
              <a:stCxn id="171" idx="6"/>
              <a:endCxn id="129" idx="4"/>
            </p:cNvCxnSpPr>
            <p:nvPr/>
          </p:nvCxnSpPr>
          <p:spPr>
            <a:xfrm flipV="1">
              <a:off x="3183010" y="3212549"/>
              <a:ext cx="579671" cy="3797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AB305DAE-6336-B943-997F-4B9B11530202}"/>
                </a:ext>
              </a:extLst>
            </p:cNvPr>
            <p:cNvSpPr txBox="1"/>
            <p:nvPr/>
          </p:nvSpPr>
          <p:spPr>
            <a:xfrm>
              <a:off x="3541829" y="2930536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2CB520-1250-EA47-B005-3F56A501344D}"/>
                </a:ext>
              </a:extLst>
            </p:cNvPr>
            <p:cNvSpPr txBox="1"/>
            <p:nvPr/>
          </p:nvSpPr>
          <p:spPr>
            <a:xfrm>
              <a:off x="2804013" y="3451984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17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6241F3A9-9DE5-D242-83EA-1C570383F8F5}"/>
                </a:ext>
              </a:extLst>
            </p:cNvPr>
            <p:cNvSpPr txBox="1"/>
            <p:nvPr/>
          </p:nvSpPr>
          <p:spPr>
            <a:xfrm>
              <a:off x="2066934" y="2916072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18</a:t>
              </a: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2D4CC2E-5EE3-B54A-99CF-85783E038443}"/>
                </a:ext>
              </a:extLst>
            </p:cNvPr>
            <p:cNvSpPr/>
            <p:nvPr/>
          </p:nvSpPr>
          <p:spPr>
            <a:xfrm>
              <a:off x="5027315" y="1698208"/>
              <a:ext cx="303576" cy="3035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CE4A6BF9-2AD8-FB4C-9EBE-E437EE3B1A52}"/>
                </a:ext>
              </a:extLst>
            </p:cNvPr>
            <p:cNvSpPr/>
            <p:nvPr/>
          </p:nvSpPr>
          <p:spPr>
            <a:xfrm>
              <a:off x="5759572" y="1166658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9137399C-AB66-9349-B942-39F3B846CA88}"/>
                </a:ext>
              </a:extLst>
            </p:cNvPr>
            <p:cNvSpPr/>
            <p:nvPr/>
          </p:nvSpPr>
          <p:spPr>
            <a:xfrm>
              <a:off x="6493841" y="1698208"/>
              <a:ext cx="303576" cy="3035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9CD7084D-14ED-AB43-A9AE-6DEBCF5C2404}"/>
                </a:ext>
              </a:extLst>
            </p:cNvPr>
            <p:cNvSpPr/>
            <p:nvPr/>
          </p:nvSpPr>
          <p:spPr>
            <a:xfrm>
              <a:off x="5025304" y="2908973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D6487D4-1D2F-CF46-AF49-3ADEA4FC8095}"/>
                </a:ext>
              </a:extLst>
            </p:cNvPr>
            <p:cNvCxnSpPr>
              <a:cxnSpLocks/>
              <a:stCxn id="222" idx="6"/>
              <a:endCxn id="223" idx="0"/>
            </p:cNvCxnSpPr>
            <p:nvPr/>
          </p:nvCxnSpPr>
          <p:spPr>
            <a:xfrm>
              <a:off x="6063148" y="1318446"/>
              <a:ext cx="582481" cy="3797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9B99DB3-E820-904B-AF50-3072D8BFFBA4}"/>
                </a:ext>
              </a:extLst>
            </p:cNvPr>
            <p:cNvCxnSpPr>
              <a:cxnSpLocks/>
              <a:stCxn id="229" idx="7"/>
              <a:endCxn id="223" idx="5"/>
            </p:cNvCxnSpPr>
            <p:nvPr/>
          </p:nvCxnSpPr>
          <p:spPr>
            <a:xfrm flipV="1">
              <a:off x="6752959" y="1957326"/>
              <a:ext cx="0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E8F0A9F-4847-4F4A-B1E0-7FE531D6534D}"/>
                </a:ext>
              </a:extLst>
            </p:cNvPr>
            <p:cNvSpPr/>
            <p:nvPr/>
          </p:nvSpPr>
          <p:spPr>
            <a:xfrm>
              <a:off x="6493841" y="2908973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F8755B5-69B7-D144-A0EE-EA81D4664D1E}"/>
                </a:ext>
              </a:extLst>
            </p:cNvPr>
            <p:cNvCxnSpPr>
              <a:cxnSpLocks/>
              <a:stCxn id="224" idx="6"/>
              <a:endCxn id="229" idx="2"/>
            </p:cNvCxnSpPr>
            <p:nvPr/>
          </p:nvCxnSpPr>
          <p:spPr>
            <a:xfrm>
              <a:off x="5328880" y="3060761"/>
              <a:ext cx="1164961" cy="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B2C5131-0C93-9F4C-B2AD-64A7D032B257}"/>
                </a:ext>
              </a:extLst>
            </p:cNvPr>
            <p:cNvCxnSpPr>
              <a:cxnSpLocks/>
              <a:stCxn id="221" idx="3"/>
              <a:endCxn id="224" idx="1"/>
            </p:cNvCxnSpPr>
            <p:nvPr/>
          </p:nvCxnSpPr>
          <p:spPr>
            <a:xfrm flipH="1">
              <a:off x="5069762" y="1957326"/>
              <a:ext cx="2011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6819A27-3BA9-0443-8380-E784B3B68812}"/>
                </a:ext>
              </a:extLst>
            </p:cNvPr>
            <p:cNvCxnSpPr>
              <a:cxnSpLocks/>
              <a:stCxn id="221" idx="0"/>
              <a:endCxn id="222" idx="2"/>
            </p:cNvCxnSpPr>
            <p:nvPr/>
          </p:nvCxnSpPr>
          <p:spPr>
            <a:xfrm flipV="1">
              <a:off x="5179103" y="1318446"/>
              <a:ext cx="580469" cy="3797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8434CF9-72C9-2B49-805C-0F5D545CB699}"/>
                </a:ext>
              </a:extLst>
            </p:cNvPr>
            <p:cNvCxnSpPr>
              <a:cxnSpLocks/>
              <a:stCxn id="223" idx="2"/>
              <a:endCxn id="221" idx="6"/>
            </p:cNvCxnSpPr>
            <p:nvPr/>
          </p:nvCxnSpPr>
          <p:spPr>
            <a:xfrm flipH="1">
              <a:off x="5330891" y="1849996"/>
              <a:ext cx="1162950" cy="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70C2207-598B-FF46-A992-602A8F7A1B37}"/>
                </a:ext>
              </a:extLst>
            </p:cNvPr>
            <p:cNvCxnSpPr>
              <a:cxnSpLocks/>
              <a:stCxn id="223" idx="3"/>
              <a:endCxn id="224" idx="7"/>
            </p:cNvCxnSpPr>
            <p:nvPr/>
          </p:nvCxnSpPr>
          <p:spPr>
            <a:xfrm flipH="1">
              <a:off x="5284422" y="1957326"/>
              <a:ext cx="1253877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3AF8817-A739-324E-B3F6-AE5E8C85FFA2}"/>
                </a:ext>
              </a:extLst>
            </p:cNvPr>
            <p:cNvCxnSpPr>
              <a:cxnSpLocks/>
              <a:stCxn id="222" idx="3"/>
              <a:endCxn id="224" idx="0"/>
            </p:cNvCxnSpPr>
            <p:nvPr/>
          </p:nvCxnSpPr>
          <p:spPr>
            <a:xfrm flipH="1">
              <a:off x="5177092" y="1425776"/>
              <a:ext cx="626938" cy="148319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89D4DA7-DBDD-7141-BC2A-A7B9D4A7D94A}"/>
                </a:ext>
              </a:extLst>
            </p:cNvPr>
            <p:cNvCxnSpPr>
              <a:cxnSpLocks/>
              <a:stCxn id="222" idx="5"/>
              <a:endCxn id="229" idx="0"/>
            </p:cNvCxnSpPr>
            <p:nvPr/>
          </p:nvCxnSpPr>
          <p:spPr>
            <a:xfrm>
              <a:off x="6018690" y="1425776"/>
              <a:ext cx="626939" cy="148319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96BD4B5-80AC-9E48-9464-7D5B1BE7BC41}"/>
                </a:ext>
              </a:extLst>
            </p:cNvPr>
            <p:cNvCxnSpPr>
              <a:cxnSpLocks/>
              <a:stCxn id="221" idx="5"/>
              <a:endCxn id="229" idx="1"/>
            </p:cNvCxnSpPr>
            <p:nvPr/>
          </p:nvCxnSpPr>
          <p:spPr>
            <a:xfrm>
              <a:off x="5286433" y="1957326"/>
              <a:ext cx="1251866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B4DB5484-FAED-CC4F-B307-72F3762DCF53}"/>
                </a:ext>
              </a:extLst>
            </p:cNvPr>
            <p:cNvSpPr/>
            <p:nvPr/>
          </p:nvSpPr>
          <p:spPr>
            <a:xfrm>
              <a:off x="5762382" y="3440524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1C7C543A-C512-3049-93FA-2FBA252BF54D}"/>
                </a:ext>
              </a:extLst>
            </p:cNvPr>
            <p:cNvCxnSpPr>
              <a:cxnSpLocks/>
              <a:stCxn id="238" idx="2"/>
              <a:endCxn id="224" idx="4"/>
            </p:cNvCxnSpPr>
            <p:nvPr/>
          </p:nvCxnSpPr>
          <p:spPr>
            <a:xfrm flipH="1" flipV="1">
              <a:off x="5177092" y="3212549"/>
              <a:ext cx="585290" cy="3797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858BBFCB-58D2-C448-8F28-798248CD6DAE}"/>
                </a:ext>
              </a:extLst>
            </p:cNvPr>
            <p:cNvCxnSpPr>
              <a:cxnSpLocks/>
              <a:stCxn id="238" idx="1"/>
              <a:endCxn id="221" idx="4"/>
            </p:cNvCxnSpPr>
            <p:nvPr/>
          </p:nvCxnSpPr>
          <p:spPr>
            <a:xfrm flipH="1" flipV="1">
              <a:off x="5179103" y="2001784"/>
              <a:ext cx="627737" cy="1483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B461678-744A-9744-A545-7CDEBFC8EC4F}"/>
                </a:ext>
              </a:extLst>
            </p:cNvPr>
            <p:cNvCxnSpPr>
              <a:cxnSpLocks/>
              <a:stCxn id="238" idx="0"/>
              <a:endCxn id="222" idx="4"/>
            </p:cNvCxnSpPr>
            <p:nvPr/>
          </p:nvCxnSpPr>
          <p:spPr>
            <a:xfrm flipH="1" flipV="1">
              <a:off x="5911360" y="1470234"/>
              <a:ext cx="2810" cy="197029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7352C726-3DDC-384D-9F04-43F9FCD69D39}"/>
                </a:ext>
              </a:extLst>
            </p:cNvPr>
            <p:cNvCxnSpPr>
              <a:cxnSpLocks/>
              <a:stCxn id="238" idx="7"/>
              <a:endCxn id="223" idx="4"/>
            </p:cNvCxnSpPr>
            <p:nvPr/>
          </p:nvCxnSpPr>
          <p:spPr>
            <a:xfrm flipV="1">
              <a:off x="6021500" y="2001784"/>
              <a:ext cx="624129" cy="1483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5E82B16-40BB-194D-B4E3-928CCBC5F6E1}"/>
                </a:ext>
              </a:extLst>
            </p:cNvPr>
            <p:cNvCxnSpPr>
              <a:cxnSpLocks/>
              <a:stCxn id="238" idx="6"/>
              <a:endCxn id="229" idx="4"/>
            </p:cNvCxnSpPr>
            <p:nvPr/>
          </p:nvCxnSpPr>
          <p:spPr>
            <a:xfrm flipV="1">
              <a:off x="6065958" y="3212549"/>
              <a:ext cx="579671" cy="3797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4F89B876-B4CF-2340-BC8B-8B5CE3FE76D8}"/>
                </a:ext>
              </a:extLst>
            </p:cNvPr>
            <p:cNvSpPr txBox="1"/>
            <p:nvPr/>
          </p:nvSpPr>
          <p:spPr>
            <a:xfrm>
              <a:off x="6424777" y="2930536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11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C3D3445-7CDA-F449-AE04-910FB5A259C8}"/>
                </a:ext>
              </a:extLst>
            </p:cNvPr>
            <p:cNvSpPr txBox="1"/>
            <p:nvPr/>
          </p:nvSpPr>
          <p:spPr>
            <a:xfrm>
              <a:off x="4949882" y="2916072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25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2141D659-F0E0-FF40-B596-B4C836D4F29D}"/>
                </a:ext>
              </a:extLst>
            </p:cNvPr>
            <p:cNvSpPr txBox="1"/>
            <p:nvPr/>
          </p:nvSpPr>
          <p:spPr>
            <a:xfrm>
              <a:off x="4949882" y="1704459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24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9AD6B82A-4E87-B24C-80C5-BD59D6B12AF0}"/>
                </a:ext>
              </a:extLst>
            </p:cNvPr>
            <p:cNvSpPr txBox="1"/>
            <p:nvPr/>
          </p:nvSpPr>
          <p:spPr>
            <a:xfrm>
              <a:off x="6418766" y="1701333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34776ABA-68D8-C34D-9E9A-F290CE5D9699}"/>
                </a:ext>
              </a:extLst>
            </p:cNvPr>
            <p:cNvSpPr/>
            <p:nvPr/>
          </p:nvSpPr>
          <p:spPr>
            <a:xfrm>
              <a:off x="7839581" y="1698208"/>
              <a:ext cx="303576" cy="3035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8C7D236-980C-5D48-8D49-F9213DC8216F}"/>
                </a:ext>
              </a:extLst>
            </p:cNvPr>
            <p:cNvSpPr/>
            <p:nvPr/>
          </p:nvSpPr>
          <p:spPr>
            <a:xfrm>
              <a:off x="7839581" y="2903675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2253B10-9B61-A94C-9B9E-7B0BA2BD6E6A}"/>
                </a:ext>
              </a:extLst>
            </p:cNvPr>
            <p:cNvSpPr/>
            <p:nvPr/>
          </p:nvSpPr>
          <p:spPr>
            <a:xfrm>
              <a:off x="8765208" y="2298292"/>
              <a:ext cx="303576" cy="3035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F5F5C5E7-205F-2B4F-BBDF-94F83BD87347}"/>
                </a:ext>
              </a:extLst>
            </p:cNvPr>
            <p:cNvSpPr txBox="1"/>
            <p:nvPr/>
          </p:nvSpPr>
          <p:spPr>
            <a:xfrm>
              <a:off x="5696414" y="3450307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29</a:t>
              </a: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F37E83-6798-1A4F-AB61-448E5CDCF501}"/>
                </a:ext>
              </a:extLst>
            </p:cNvPr>
            <p:cNvCxnSpPr>
              <a:cxnSpLocks/>
              <a:stCxn id="11" idx="6"/>
              <a:endCxn id="221" idx="2"/>
            </p:cNvCxnSpPr>
            <p:nvPr/>
          </p:nvCxnSpPr>
          <p:spPr>
            <a:xfrm>
              <a:off x="3914469" y="1849996"/>
              <a:ext cx="1112846" cy="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89E42B0-B218-F544-B9DC-3A363CA07F77}"/>
                </a:ext>
              </a:extLst>
            </p:cNvPr>
            <p:cNvSpPr txBox="1"/>
            <p:nvPr/>
          </p:nvSpPr>
          <p:spPr>
            <a:xfrm>
              <a:off x="2066934" y="1703611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763B706B-C664-5441-9917-3A48AC433268}"/>
                </a:ext>
              </a:extLst>
            </p:cNvPr>
            <p:cNvSpPr txBox="1"/>
            <p:nvPr/>
          </p:nvSpPr>
          <p:spPr>
            <a:xfrm>
              <a:off x="2804013" y="1176458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6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1A6A2FB4-EC85-FD44-BBAE-3EFDFF2E3AC1}"/>
                </a:ext>
              </a:extLst>
            </p:cNvPr>
            <p:cNvSpPr txBox="1"/>
            <p:nvPr/>
          </p:nvSpPr>
          <p:spPr>
            <a:xfrm>
              <a:off x="5681891" y="1163126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27</a:t>
              </a:r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AFEC9F0-FB69-874E-9C91-874619E8E9E7}"/>
                </a:ext>
              </a:extLst>
            </p:cNvPr>
            <p:cNvCxnSpPr>
              <a:cxnSpLocks/>
              <a:stCxn id="251" idx="4"/>
              <a:endCxn id="252" idx="0"/>
            </p:cNvCxnSpPr>
            <p:nvPr/>
          </p:nvCxnSpPr>
          <p:spPr>
            <a:xfrm>
              <a:off x="7991369" y="2001784"/>
              <a:ext cx="0" cy="9018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30B7D62-1258-D445-9FA5-77E34B00096A}"/>
                </a:ext>
              </a:extLst>
            </p:cNvPr>
            <p:cNvCxnSpPr>
              <a:cxnSpLocks/>
              <a:stCxn id="251" idx="6"/>
              <a:endCxn id="253" idx="1"/>
            </p:cNvCxnSpPr>
            <p:nvPr/>
          </p:nvCxnSpPr>
          <p:spPr>
            <a:xfrm>
              <a:off x="8143157" y="1849996"/>
              <a:ext cx="666509" cy="49275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C081B7B-9E9F-404B-B4FB-37495EC4989A}"/>
                </a:ext>
              </a:extLst>
            </p:cNvPr>
            <p:cNvCxnSpPr>
              <a:cxnSpLocks/>
              <a:stCxn id="252" idx="6"/>
              <a:endCxn id="253" idx="3"/>
            </p:cNvCxnSpPr>
            <p:nvPr/>
          </p:nvCxnSpPr>
          <p:spPr>
            <a:xfrm flipV="1">
              <a:off x="8143157" y="2557410"/>
              <a:ext cx="666509" cy="4980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186BE24B-1AE9-AD41-A090-5363FA5ADA39}"/>
                </a:ext>
              </a:extLst>
            </p:cNvPr>
            <p:cNvCxnSpPr>
              <a:cxnSpLocks/>
              <a:stCxn id="223" idx="6"/>
              <a:endCxn id="251" idx="2"/>
            </p:cNvCxnSpPr>
            <p:nvPr/>
          </p:nvCxnSpPr>
          <p:spPr>
            <a:xfrm>
              <a:off x="6797417" y="1849996"/>
              <a:ext cx="1042164" cy="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EBF630C8-638F-5A4B-A229-2E1CBECDB575}"/>
                </a:ext>
              </a:extLst>
            </p:cNvPr>
            <p:cNvSpPr txBox="1"/>
            <p:nvPr/>
          </p:nvSpPr>
          <p:spPr>
            <a:xfrm>
              <a:off x="7769769" y="1701333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C3813C4-F18A-4F44-B20E-77AA01DEBB76}"/>
                </a:ext>
              </a:extLst>
            </p:cNvPr>
            <p:cNvSpPr txBox="1"/>
            <p:nvPr/>
          </p:nvSpPr>
          <p:spPr>
            <a:xfrm>
              <a:off x="7764161" y="2906800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19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0C701A57-4878-074D-9A89-1C3F00CB3ECC}"/>
                </a:ext>
              </a:extLst>
            </p:cNvPr>
            <p:cNvSpPr txBox="1"/>
            <p:nvPr/>
          </p:nvSpPr>
          <p:spPr>
            <a:xfrm>
              <a:off x="8698562" y="2304543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96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988DEEF-6607-9549-A2A8-3D65FBCCB1A4}"/>
                  </a:ext>
                </a:extLst>
              </p:cNvPr>
              <p:cNvSpPr txBox="1"/>
              <p:nvPr/>
            </p:nvSpPr>
            <p:spPr>
              <a:xfrm>
                <a:off x="3312296" y="5766694"/>
                <a:ext cx="307885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65" dirty="0"/>
                  <a:t>Phase 2:    </a:t>
                </a:r>
                <a14:m>
                  <m:oMath xmlns:m="http://schemas.openxmlformats.org/officeDocument/2006/math">
                    <m:r>
                      <a:rPr lang="en-GB" sz="1465"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sz="1465" i="1">
                        <a:latin typeface="Cambria Math" panose="02040503050406030204" pitchFamily="18" charset="0"/>
                      </a:rPr>
                      <m:t>→15→14→17→22</m:t>
                    </m:r>
                  </m:oMath>
                </a14:m>
                <a:endParaRPr lang="en-GB" sz="1465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988DEEF-6607-9549-A2A8-3D65FBCC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96" y="5766694"/>
                <a:ext cx="3078856" cy="317779"/>
              </a:xfrm>
              <a:prstGeom prst="rect">
                <a:avLst/>
              </a:prstGeom>
              <a:blipFill>
                <a:blip r:embed="rId2"/>
                <a:stretch>
                  <a:fillRect l="-820" t="-3846" b="-1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14342AB-D61E-8349-B6D1-C79CD101B857}"/>
              </a:ext>
            </a:extLst>
          </p:cNvPr>
          <p:cNvGrpSpPr/>
          <p:nvPr/>
        </p:nvGrpSpPr>
        <p:grpSpPr>
          <a:xfrm>
            <a:off x="1723920" y="1163126"/>
            <a:ext cx="7429059" cy="3129409"/>
            <a:chOff x="1723920" y="1163126"/>
            <a:chExt cx="7429059" cy="3129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87AF92-2261-A142-8921-481E39E2E7A8}"/>
                    </a:ext>
                  </a:extLst>
                </p:cNvPr>
                <p:cNvSpPr txBox="1"/>
                <p:nvPr/>
              </p:nvSpPr>
              <p:spPr>
                <a:xfrm>
                  <a:off x="1723920" y="3744099"/>
                  <a:ext cx="2772362" cy="5432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	Phase 1:   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22→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sz="1465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7→6 →24</m:t>
                        </m:r>
                      </m:oMath>
                    </m:oMathPara>
                  </a14:m>
                  <a:endParaRPr lang="en-GB" sz="1465" b="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87AF92-2261-A142-8921-481E39E2E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920" y="3744099"/>
                  <a:ext cx="2772362" cy="543226"/>
                </a:xfrm>
                <a:prstGeom prst="rect">
                  <a:avLst/>
                </a:prstGeom>
                <a:blipFill>
                  <a:blip r:embed="rId3"/>
                  <a:stretch>
                    <a:fillRect t="-2273" b="-681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7D63A8F3-8A58-2F4F-BBF1-6AAAE9DFF9B2}"/>
                </a:ext>
              </a:extLst>
            </p:cNvPr>
            <p:cNvGrpSpPr/>
            <p:nvPr/>
          </p:nvGrpSpPr>
          <p:grpSpPr>
            <a:xfrm>
              <a:off x="2066934" y="1163126"/>
              <a:ext cx="7086045" cy="2586183"/>
              <a:chOff x="2066934" y="1163126"/>
              <a:chExt cx="7086045" cy="25861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71ACAFC-D8CE-4642-8711-2E4664C55E5B}"/>
                  </a:ext>
                </a:extLst>
              </p:cNvPr>
              <p:cNvSpPr/>
              <p:nvPr/>
            </p:nvSpPr>
            <p:spPr>
              <a:xfrm>
                <a:off x="2144367" y="1698208"/>
                <a:ext cx="303576" cy="30357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E7313D-C29D-A149-9342-7D0A0807F6D5}"/>
                  </a:ext>
                </a:extLst>
              </p:cNvPr>
              <p:cNvSpPr/>
              <p:nvPr/>
            </p:nvSpPr>
            <p:spPr>
              <a:xfrm>
                <a:off x="2876624" y="1166658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81A3EE7-6A4E-4C4A-BD9C-094AAA8EB32B}"/>
                  </a:ext>
                </a:extLst>
              </p:cNvPr>
              <p:cNvSpPr/>
              <p:nvPr/>
            </p:nvSpPr>
            <p:spPr>
              <a:xfrm>
                <a:off x="3610893" y="1698208"/>
                <a:ext cx="303576" cy="30357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C1985D1-15E2-3E40-8212-7ED618D80D9D}"/>
                  </a:ext>
                </a:extLst>
              </p:cNvPr>
              <p:cNvSpPr/>
              <p:nvPr/>
            </p:nvSpPr>
            <p:spPr>
              <a:xfrm>
                <a:off x="2142356" y="2908973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D4F32AA-FFA3-9942-904F-E380FBE911A1}"/>
                  </a:ext>
                </a:extLst>
              </p:cNvPr>
              <p:cNvCxnSpPr>
                <a:cxnSpLocks/>
                <a:stCxn id="10" idx="6"/>
                <a:endCxn id="11" idx="0"/>
              </p:cNvCxnSpPr>
              <p:nvPr/>
            </p:nvCxnSpPr>
            <p:spPr>
              <a:xfrm>
                <a:off x="3180200" y="1318446"/>
                <a:ext cx="582481" cy="379762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4F4CA25-D1CD-AE46-B881-59F527931BE1}"/>
                  </a:ext>
                </a:extLst>
              </p:cNvPr>
              <p:cNvCxnSpPr>
                <a:cxnSpLocks/>
                <a:stCxn id="129" idx="7"/>
                <a:endCxn id="11" idx="5"/>
              </p:cNvCxnSpPr>
              <p:nvPr/>
            </p:nvCxnSpPr>
            <p:spPr>
              <a:xfrm flipV="1">
                <a:off x="3870011" y="1957326"/>
                <a:ext cx="0" cy="996105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4DA51F4-68F1-BE49-A4E7-D22FFC2CADC9}"/>
                  </a:ext>
                </a:extLst>
              </p:cNvPr>
              <p:cNvSpPr txBox="1"/>
              <p:nvPr/>
            </p:nvSpPr>
            <p:spPr>
              <a:xfrm>
                <a:off x="3538436" y="1706632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24</a:t>
                </a: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11C931EF-BA08-8445-8F50-F02E7C3CFF64}"/>
                  </a:ext>
                </a:extLst>
              </p:cNvPr>
              <p:cNvSpPr/>
              <p:nvPr/>
            </p:nvSpPr>
            <p:spPr>
              <a:xfrm>
                <a:off x="3610893" y="2908973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A0497DC-E78D-4A40-9313-75867CCC05DD}"/>
                  </a:ext>
                </a:extLst>
              </p:cNvPr>
              <p:cNvCxnSpPr>
                <a:cxnSpLocks/>
                <a:stCxn id="12" idx="6"/>
                <a:endCxn id="129" idx="2"/>
              </p:cNvCxnSpPr>
              <p:nvPr/>
            </p:nvCxnSpPr>
            <p:spPr>
              <a:xfrm>
                <a:off x="2445932" y="3060761"/>
                <a:ext cx="116496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412579B-976C-CC41-8F67-BFA1D54FEDD9}"/>
                  </a:ext>
                </a:extLst>
              </p:cNvPr>
              <p:cNvCxnSpPr>
                <a:cxnSpLocks/>
                <a:stCxn id="8" idx="3"/>
                <a:endCxn id="12" idx="1"/>
              </p:cNvCxnSpPr>
              <p:nvPr/>
            </p:nvCxnSpPr>
            <p:spPr>
              <a:xfrm flipH="1">
                <a:off x="2186814" y="1957326"/>
                <a:ext cx="2011" cy="996105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59DF5B4-B385-EA4A-8B27-7DCDE2B9213F}"/>
                  </a:ext>
                </a:extLst>
              </p:cNvPr>
              <p:cNvCxnSpPr>
                <a:cxnSpLocks/>
                <a:stCxn id="8" idx="0"/>
                <a:endCxn id="10" idx="2"/>
              </p:cNvCxnSpPr>
              <p:nvPr/>
            </p:nvCxnSpPr>
            <p:spPr>
              <a:xfrm flipV="1">
                <a:off x="2296155" y="1318446"/>
                <a:ext cx="580469" cy="37976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FD8C849-8604-5140-A5AD-EFE69F61B4E0}"/>
                  </a:ext>
                </a:extLst>
              </p:cNvPr>
              <p:cNvCxnSpPr>
                <a:cxnSpLocks/>
                <a:stCxn id="11" idx="2"/>
                <a:endCxn id="8" idx="6"/>
              </p:cNvCxnSpPr>
              <p:nvPr/>
            </p:nvCxnSpPr>
            <p:spPr>
              <a:xfrm flipH="1">
                <a:off x="2447943" y="1849996"/>
                <a:ext cx="1162950" cy="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B3318EE-0B99-2F41-94A8-5704E6DEA62C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2401474" y="1957326"/>
                <a:ext cx="1253877" cy="996105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429388F-5C4D-DC46-BB6A-59C1F71F784A}"/>
                  </a:ext>
                </a:extLst>
              </p:cNvPr>
              <p:cNvCxnSpPr>
                <a:cxnSpLocks/>
                <a:stCxn id="10" idx="3"/>
                <a:endCxn id="12" idx="0"/>
              </p:cNvCxnSpPr>
              <p:nvPr/>
            </p:nvCxnSpPr>
            <p:spPr>
              <a:xfrm flipH="1">
                <a:off x="2294144" y="1425776"/>
                <a:ext cx="626938" cy="148319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D4392D8-3C9D-CD42-9822-0A417F86BA46}"/>
                  </a:ext>
                </a:extLst>
              </p:cNvPr>
              <p:cNvCxnSpPr>
                <a:cxnSpLocks/>
                <a:stCxn id="10" idx="5"/>
                <a:endCxn id="129" idx="0"/>
              </p:cNvCxnSpPr>
              <p:nvPr/>
            </p:nvCxnSpPr>
            <p:spPr>
              <a:xfrm>
                <a:off x="3135742" y="1425776"/>
                <a:ext cx="626939" cy="148319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D09CE692-4604-F54F-B302-803AF8648AFE}"/>
                  </a:ext>
                </a:extLst>
              </p:cNvPr>
              <p:cNvCxnSpPr>
                <a:cxnSpLocks/>
                <a:stCxn id="8" idx="5"/>
                <a:endCxn id="129" idx="1"/>
              </p:cNvCxnSpPr>
              <p:nvPr/>
            </p:nvCxnSpPr>
            <p:spPr>
              <a:xfrm>
                <a:off x="2403485" y="1957326"/>
                <a:ext cx="1251866" cy="996105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67411960-677A-5D49-9592-94D24E917DFA}"/>
                  </a:ext>
                </a:extLst>
              </p:cNvPr>
              <p:cNvSpPr/>
              <p:nvPr/>
            </p:nvSpPr>
            <p:spPr>
              <a:xfrm>
                <a:off x="2879434" y="3440524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74ED3BD7-D6F0-BE49-AE23-7C63B55315A1}"/>
                  </a:ext>
                </a:extLst>
              </p:cNvPr>
              <p:cNvCxnSpPr>
                <a:cxnSpLocks/>
                <a:stCxn id="171" idx="2"/>
                <a:endCxn id="12" idx="4"/>
              </p:cNvCxnSpPr>
              <p:nvPr/>
            </p:nvCxnSpPr>
            <p:spPr>
              <a:xfrm flipH="1" flipV="1">
                <a:off x="2294144" y="3212549"/>
                <a:ext cx="585290" cy="379763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04AA0DB4-47AD-0241-82E0-A0F00F2D433D}"/>
                  </a:ext>
                </a:extLst>
              </p:cNvPr>
              <p:cNvCxnSpPr>
                <a:cxnSpLocks/>
                <a:stCxn id="171" idx="1"/>
                <a:endCxn id="8" idx="4"/>
              </p:cNvCxnSpPr>
              <p:nvPr/>
            </p:nvCxnSpPr>
            <p:spPr>
              <a:xfrm flipH="1" flipV="1">
                <a:off x="2296155" y="2001784"/>
                <a:ext cx="627737" cy="148319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E70D0DC-4980-DD42-8988-95B9815CA5A6}"/>
                  </a:ext>
                </a:extLst>
              </p:cNvPr>
              <p:cNvCxnSpPr>
                <a:cxnSpLocks/>
                <a:stCxn id="171" idx="0"/>
                <a:endCxn id="10" idx="4"/>
              </p:cNvCxnSpPr>
              <p:nvPr/>
            </p:nvCxnSpPr>
            <p:spPr>
              <a:xfrm flipH="1" flipV="1">
                <a:off x="3028412" y="1470234"/>
                <a:ext cx="2810" cy="197029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B9A554E1-5AE6-FB4B-A150-AAB8F9DD1450}"/>
                  </a:ext>
                </a:extLst>
              </p:cNvPr>
              <p:cNvCxnSpPr>
                <a:cxnSpLocks/>
                <a:stCxn id="171" idx="7"/>
                <a:endCxn id="11" idx="4"/>
              </p:cNvCxnSpPr>
              <p:nvPr/>
            </p:nvCxnSpPr>
            <p:spPr>
              <a:xfrm flipV="1">
                <a:off x="3138552" y="2001784"/>
                <a:ext cx="624129" cy="148319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B3F1FCFC-A420-5F40-8AAD-536429DB538E}"/>
                  </a:ext>
                </a:extLst>
              </p:cNvPr>
              <p:cNvCxnSpPr>
                <a:cxnSpLocks/>
                <a:stCxn id="171" idx="6"/>
                <a:endCxn id="129" idx="4"/>
              </p:cNvCxnSpPr>
              <p:nvPr/>
            </p:nvCxnSpPr>
            <p:spPr>
              <a:xfrm flipV="1">
                <a:off x="3183010" y="3212549"/>
                <a:ext cx="579671" cy="379763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AB305DAE-6336-B943-997F-4B9B11530202}"/>
                  </a:ext>
                </a:extLst>
              </p:cNvPr>
              <p:cNvSpPr txBox="1"/>
              <p:nvPr/>
            </p:nvSpPr>
            <p:spPr>
              <a:xfrm>
                <a:off x="3541829" y="2930536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2CB520-1250-EA47-B005-3F56A501344D}"/>
                  </a:ext>
                </a:extLst>
              </p:cNvPr>
              <p:cNvSpPr txBox="1"/>
              <p:nvPr/>
            </p:nvSpPr>
            <p:spPr>
              <a:xfrm>
                <a:off x="2804013" y="3451984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17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6241F3A9-9DE5-D242-83EA-1C570383F8F5}"/>
                  </a:ext>
                </a:extLst>
              </p:cNvPr>
              <p:cNvSpPr txBox="1"/>
              <p:nvPr/>
            </p:nvSpPr>
            <p:spPr>
              <a:xfrm>
                <a:off x="2066934" y="2916072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18</a:t>
                </a: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B2D4CC2E-5EE3-B54A-99CF-85783E038443}"/>
                  </a:ext>
                </a:extLst>
              </p:cNvPr>
              <p:cNvSpPr/>
              <p:nvPr/>
            </p:nvSpPr>
            <p:spPr>
              <a:xfrm>
                <a:off x="5027315" y="1698208"/>
                <a:ext cx="303576" cy="30357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CE4A6BF9-2AD8-FB4C-9EBE-E437EE3B1A52}"/>
                  </a:ext>
                </a:extLst>
              </p:cNvPr>
              <p:cNvSpPr/>
              <p:nvPr/>
            </p:nvSpPr>
            <p:spPr>
              <a:xfrm>
                <a:off x="5759572" y="1166658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9137399C-AB66-9349-B942-39F3B846CA88}"/>
                  </a:ext>
                </a:extLst>
              </p:cNvPr>
              <p:cNvSpPr/>
              <p:nvPr/>
            </p:nvSpPr>
            <p:spPr>
              <a:xfrm>
                <a:off x="6493841" y="1698208"/>
                <a:ext cx="303576" cy="30357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9CD7084D-14ED-AB43-A9AE-6DEBCF5C2404}"/>
                  </a:ext>
                </a:extLst>
              </p:cNvPr>
              <p:cNvSpPr/>
              <p:nvPr/>
            </p:nvSpPr>
            <p:spPr>
              <a:xfrm>
                <a:off x="5025304" y="2908973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2D6487D4-1D2F-CF46-AF49-3ADEA4FC8095}"/>
                  </a:ext>
                </a:extLst>
              </p:cNvPr>
              <p:cNvCxnSpPr>
                <a:cxnSpLocks/>
                <a:stCxn id="222" idx="6"/>
                <a:endCxn id="223" idx="0"/>
              </p:cNvCxnSpPr>
              <p:nvPr/>
            </p:nvCxnSpPr>
            <p:spPr>
              <a:xfrm>
                <a:off x="6063148" y="1318446"/>
                <a:ext cx="582481" cy="37976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39B99DB3-E820-904B-AF50-3072D8BFFBA4}"/>
                  </a:ext>
                </a:extLst>
              </p:cNvPr>
              <p:cNvCxnSpPr>
                <a:cxnSpLocks/>
                <a:stCxn id="229" idx="7"/>
                <a:endCxn id="223" idx="5"/>
              </p:cNvCxnSpPr>
              <p:nvPr/>
            </p:nvCxnSpPr>
            <p:spPr>
              <a:xfrm flipV="1">
                <a:off x="6752959" y="1957326"/>
                <a:ext cx="0" cy="996105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5E8F0A9F-4847-4F4A-B1E0-7FE531D6534D}"/>
                  </a:ext>
                </a:extLst>
              </p:cNvPr>
              <p:cNvSpPr/>
              <p:nvPr/>
            </p:nvSpPr>
            <p:spPr>
              <a:xfrm>
                <a:off x="6493841" y="2908973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8F8755B5-69B7-D144-A0EE-EA81D4664D1E}"/>
                  </a:ext>
                </a:extLst>
              </p:cNvPr>
              <p:cNvCxnSpPr>
                <a:cxnSpLocks/>
                <a:stCxn id="224" idx="6"/>
                <a:endCxn id="229" idx="2"/>
              </p:cNvCxnSpPr>
              <p:nvPr/>
            </p:nvCxnSpPr>
            <p:spPr>
              <a:xfrm>
                <a:off x="5328880" y="3060761"/>
                <a:ext cx="1164961" cy="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3B2C5131-0C93-9F4C-B2AD-64A7D032B257}"/>
                  </a:ext>
                </a:extLst>
              </p:cNvPr>
              <p:cNvCxnSpPr>
                <a:cxnSpLocks/>
                <a:stCxn id="221" idx="3"/>
                <a:endCxn id="224" idx="1"/>
              </p:cNvCxnSpPr>
              <p:nvPr/>
            </p:nvCxnSpPr>
            <p:spPr>
              <a:xfrm flipH="1">
                <a:off x="5069762" y="1957326"/>
                <a:ext cx="2011" cy="996105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F6819A27-3BA9-0443-8380-E784B3B68812}"/>
                  </a:ext>
                </a:extLst>
              </p:cNvPr>
              <p:cNvCxnSpPr>
                <a:cxnSpLocks/>
                <a:stCxn id="221" idx="0"/>
                <a:endCxn id="222" idx="2"/>
              </p:cNvCxnSpPr>
              <p:nvPr/>
            </p:nvCxnSpPr>
            <p:spPr>
              <a:xfrm flipV="1">
                <a:off x="5179103" y="1318446"/>
                <a:ext cx="580469" cy="37976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8434CF9-72C9-2B49-805C-0F5D545CB699}"/>
                  </a:ext>
                </a:extLst>
              </p:cNvPr>
              <p:cNvCxnSpPr>
                <a:cxnSpLocks/>
                <a:stCxn id="223" idx="2"/>
                <a:endCxn id="221" idx="6"/>
              </p:cNvCxnSpPr>
              <p:nvPr/>
            </p:nvCxnSpPr>
            <p:spPr>
              <a:xfrm flipH="1">
                <a:off x="5330891" y="1849996"/>
                <a:ext cx="1162950" cy="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70C2207-598B-FF46-A992-602A8F7A1B37}"/>
                  </a:ext>
                </a:extLst>
              </p:cNvPr>
              <p:cNvCxnSpPr>
                <a:cxnSpLocks/>
                <a:stCxn id="223" idx="3"/>
                <a:endCxn id="224" idx="7"/>
              </p:cNvCxnSpPr>
              <p:nvPr/>
            </p:nvCxnSpPr>
            <p:spPr>
              <a:xfrm flipH="1">
                <a:off x="5284422" y="1957326"/>
                <a:ext cx="1253877" cy="996105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D3AF8817-A739-324E-B3F6-AE5E8C85FFA2}"/>
                  </a:ext>
                </a:extLst>
              </p:cNvPr>
              <p:cNvCxnSpPr>
                <a:cxnSpLocks/>
                <a:stCxn id="222" idx="3"/>
                <a:endCxn id="224" idx="0"/>
              </p:cNvCxnSpPr>
              <p:nvPr/>
            </p:nvCxnSpPr>
            <p:spPr>
              <a:xfrm flipH="1">
                <a:off x="5177092" y="1425776"/>
                <a:ext cx="626938" cy="148319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189D4DA7-DBDD-7141-BC2A-A7B9D4A7D94A}"/>
                  </a:ext>
                </a:extLst>
              </p:cNvPr>
              <p:cNvCxnSpPr>
                <a:cxnSpLocks/>
                <a:stCxn id="222" idx="5"/>
                <a:endCxn id="229" idx="0"/>
              </p:cNvCxnSpPr>
              <p:nvPr/>
            </p:nvCxnSpPr>
            <p:spPr>
              <a:xfrm>
                <a:off x="6018690" y="1425776"/>
                <a:ext cx="626939" cy="148319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96BD4B5-80AC-9E48-9464-7D5B1BE7BC41}"/>
                  </a:ext>
                </a:extLst>
              </p:cNvPr>
              <p:cNvCxnSpPr>
                <a:cxnSpLocks/>
                <a:stCxn id="221" idx="5"/>
                <a:endCxn id="229" idx="1"/>
              </p:cNvCxnSpPr>
              <p:nvPr/>
            </p:nvCxnSpPr>
            <p:spPr>
              <a:xfrm>
                <a:off x="5286433" y="1957326"/>
                <a:ext cx="1251866" cy="996105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B4DB5484-FAED-CC4F-B307-72F3762DCF53}"/>
                  </a:ext>
                </a:extLst>
              </p:cNvPr>
              <p:cNvSpPr/>
              <p:nvPr/>
            </p:nvSpPr>
            <p:spPr>
              <a:xfrm>
                <a:off x="5762382" y="3440524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1C7C543A-C512-3049-93FA-2FBA252BF54D}"/>
                  </a:ext>
                </a:extLst>
              </p:cNvPr>
              <p:cNvCxnSpPr>
                <a:cxnSpLocks/>
                <a:stCxn id="238" idx="2"/>
                <a:endCxn id="224" idx="4"/>
              </p:cNvCxnSpPr>
              <p:nvPr/>
            </p:nvCxnSpPr>
            <p:spPr>
              <a:xfrm flipH="1" flipV="1">
                <a:off x="5177092" y="3212549"/>
                <a:ext cx="585290" cy="379763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858BBFCB-58D2-C448-8F28-798248CD6DAE}"/>
                  </a:ext>
                </a:extLst>
              </p:cNvPr>
              <p:cNvCxnSpPr>
                <a:cxnSpLocks/>
                <a:stCxn id="238" idx="1"/>
                <a:endCxn id="221" idx="4"/>
              </p:cNvCxnSpPr>
              <p:nvPr/>
            </p:nvCxnSpPr>
            <p:spPr>
              <a:xfrm flipH="1" flipV="1">
                <a:off x="5179103" y="2001784"/>
                <a:ext cx="627737" cy="148319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FB461678-744A-9744-A545-7CDEBFC8EC4F}"/>
                  </a:ext>
                </a:extLst>
              </p:cNvPr>
              <p:cNvCxnSpPr>
                <a:cxnSpLocks/>
                <a:stCxn id="238" idx="0"/>
                <a:endCxn id="222" idx="4"/>
              </p:cNvCxnSpPr>
              <p:nvPr/>
            </p:nvCxnSpPr>
            <p:spPr>
              <a:xfrm flipH="1" flipV="1">
                <a:off x="5911360" y="1470234"/>
                <a:ext cx="2810" cy="197029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352C726-3DDC-384D-9F04-43F9FCD69D39}"/>
                  </a:ext>
                </a:extLst>
              </p:cNvPr>
              <p:cNvCxnSpPr>
                <a:cxnSpLocks/>
                <a:stCxn id="238" idx="7"/>
                <a:endCxn id="223" idx="4"/>
              </p:cNvCxnSpPr>
              <p:nvPr/>
            </p:nvCxnSpPr>
            <p:spPr>
              <a:xfrm flipV="1">
                <a:off x="6021500" y="2001784"/>
                <a:ext cx="624129" cy="148319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35E82B16-40BB-194D-B4E3-928CCBC5F6E1}"/>
                  </a:ext>
                </a:extLst>
              </p:cNvPr>
              <p:cNvCxnSpPr>
                <a:cxnSpLocks/>
                <a:stCxn id="238" idx="6"/>
                <a:endCxn id="229" idx="4"/>
              </p:cNvCxnSpPr>
              <p:nvPr/>
            </p:nvCxnSpPr>
            <p:spPr>
              <a:xfrm flipV="1">
                <a:off x="6065958" y="3212549"/>
                <a:ext cx="579671" cy="379763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F89B876-B4CF-2340-BC8B-8B5CE3FE76D8}"/>
                  </a:ext>
                </a:extLst>
              </p:cNvPr>
              <p:cNvSpPr txBox="1"/>
              <p:nvPr/>
            </p:nvSpPr>
            <p:spPr>
              <a:xfrm>
                <a:off x="6424777" y="2930536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11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C3D3445-7CDA-F449-AE04-910FB5A259C8}"/>
                  </a:ext>
                </a:extLst>
              </p:cNvPr>
              <p:cNvSpPr txBox="1"/>
              <p:nvPr/>
            </p:nvSpPr>
            <p:spPr>
              <a:xfrm>
                <a:off x="4949882" y="2916072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25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2141D659-F0E0-FF40-B596-B4C836D4F29D}"/>
                  </a:ext>
                </a:extLst>
              </p:cNvPr>
              <p:cNvSpPr txBox="1"/>
              <p:nvPr/>
            </p:nvSpPr>
            <p:spPr>
              <a:xfrm>
                <a:off x="4949882" y="1704459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24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AD6B82A-4E87-B24C-80C5-BD59D6B12AF0}"/>
                  </a:ext>
                </a:extLst>
              </p:cNvPr>
              <p:cNvSpPr txBox="1"/>
              <p:nvPr/>
            </p:nvSpPr>
            <p:spPr>
              <a:xfrm>
                <a:off x="6418766" y="1701333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</a:t>
                </a: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34776ABA-68D8-C34D-9E9A-F290CE5D9699}"/>
                  </a:ext>
                </a:extLst>
              </p:cNvPr>
              <p:cNvSpPr/>
              <p:nvPr/>
            </p:nvSpPr>
            <p:spPr>
              <a:xfrm>
                <a:off x="7839581" y="1698208"/>
                <a:ext cx="303576" cy="30357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E8C7D236-980C-5D48-8D49-F9213DC8216F}"/>
                  </a:ext>
                </a:extLst>
              </p:cNvPr>
              <p:cNvSpPr/>
              <p:nvPr/>
            </p:nvSpPr>
            <p:spPr>
              <a:xfrm>
                <a:off x="7839581" y="2903675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B2253B10-9B61-A94C-9B9E-7B0BA2BD6E6A}"/>
                  </a:ext>
                </a:extLst>
              </p:cNvPr>
              <p:cNvSpPr/>
              <p:nvPr/>
            </p:nvSpPr>
            <p:spPr>
              <a:xfrm>
                <a:off x="8765208" y="2298292"/>
                <a:ext cx="303576" cy="30357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F5F5C5E7-205F-2B4F-BBDF-94F83BD87347}"/>
                  </a:ext>
                </a:extLst>
              </p:cNvPr>
              <p:cNvSpPr txBox="1"/>
              <p:nvPr/>
            </p:nvSpPr>
            <p:spPr>
              <a:xfrm>
                <a:off x="5696414" y="3450307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29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82F37E83-6798-1A4F-AB61-448E5CDCF501}"/>
                  </a:ext>
                </a:extLst>
              </p:cNvPr>
              <p:cNvCxnSpPr>
                <a:cxnSpLocks/>
                <a:stCxn id="11" idx="6"/>
                <a:endCxn id="221" idx="2"/>
              </p:cNvCxnSpPr>
              <p:nvPr/>
            </p:nvCxnSpPr>
            <p:spPr>
              <a:xfrm>
                <a:off x="3914469" y="1849996"/>
                <a:ext cx="111284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389E42B0-B218-F544-B9DC-3A363CA07F77}"/>
                  </a:ext>
                </a:extLst>
              </p:cNvPr>
              <p:cNvSpPr txBox="1"/>
              <p:nvPr/>
            </p:nvSpPr>
            <p:spPr>
              <a:xfrm>
                <a:off x="2066934" y="1703611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22</a:t>
                </a: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63B706B-C664-5441-9917-3A48AC433268}"/>
                  </a:ext>
                </a:extLst>
              </p:cNvPr>
              <p:cNvSpPr txBox="1"/>
              <p:nvPr/>
            </p:nvSpPr>
            <p:spPr>
              <a:xfrm>
                <a:off x="2804013" y="1176458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6</a:t>
                </a: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1A6A2FB4-EC85-FD44-BBAE-3EFDFF2E3AC1}"/>
                  </a:ext>
                </a:extLst>
              </p:cNvPr>
              <p:cNvSpPr txBox="1"/>
              <p:nvPr/>
            </p:nvSpPr>
            <p:spPr>
              <a:xfrm>
                <a:off x="5681891" y="1163126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27</a:t>
                </a:r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7AFEC9F0-FB69-874E-9C91-874619E8E9E7}"/>
                  </a:ext>
                </a:extLst>
              </p:cNvPr>
              <p:cNvCxnSpPr>
                <a:cxnSpLocks/>
                <a:stCxn id="251" idx="4"/>
                <a:endCxn id="252" idx="0"/>
              </p:cNvCxnSpPr>
              <p:nvPr/>
            </p:nvCxnSpPr>
            <p:spPr>
              <a:xfrm>
                <a:off x="7991369" y="2001784"/>
                <a:ext cx="0" cy="901891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230B7D62-1258-D445-9FA5-77E34B00096A}"/>
                  </a:ext>
                </a:extLst>
              </p:cNvPr>
              <p:cNvCxnSpPr>
                <a:cxnSpLocks/>
                <a:stCxn id="251" idx="6"/>
                <a:endCxn id="253" idx="1"/>
              </p:cNvCxnSpPr>
              <p:nvPr/>
            </p:nvCxnSpPr>
            <p:spPr>
              <a:xfrm>
                <a:off x="8143157" y="1849996"/>
                <a:ext cx="666509" cy="492754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C081B7B-9E9F-404B-B4FB-37495EC4989A}"/>
                  </a:ext>
                </a:extLst>
              </p:cNvPr>
              <p:cNvCxnSpPr>
                <a:cxnSpLocks/>
                <a:stCxn id="252" idx="6"/>
                <a:endCxn id="253" idx="3"/>
              </p:cNvCxnSpPr>
              <p:nvPr/>
            </p:nvCxnSpPr>
            <p:spPr>
              <a:xfrm flipV="1">
                <a:off x="8143157" y="2557410"/>
                <a:ext cx="666509" cy="498053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186BE24B-1AE9-AD41-A090-5363FA5ADA39}"/>
                  </a:ext>
                </a:extLst>
              </p:cNvPr>
              <p:cNvCxnSpPr>
                <a:cxnSpLocks/>
                <a:stCxn id="223" idx="6"/>
                <a:endCxn id="251" idx="2"/>
              </p:cNvCxnSpPr>
              <p:nvPr/>
            </p:nvCxnSpPr>
            <p:spPr>
              <a:xfrm>
                <a:off x="6797417" y="1849996"/>
                <a:ext cx="104216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EBF630C8-638F-5A4B-A229-2E1CBECDB575}"/>
                  </a:ext>
                </a:extLst>
              </p:cNvPr>
              <p:cNvSpPr txBox="1"/>
              <p:nvPr/>
            </p:nvSpPr>
            <p:spPr>
              <a:xfrm>
                <a:off x="7769769" y="1701333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</a:t>
                </a: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C3813C4-F18A-4F44-B20E-77AA01DEBB76}"/>
                  </a:ext>
                </a:extLst>
              </p:cNvPr>
              <p:cNvSpPr txBox="1"/>
              <p:nvPr/>
            </p:nvSpPr>
            <p:spPr>
              <a:xfrm>
                <a:off x="7764161" y="2906800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19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0C701A57-4878-074D-9A89-1C3F00CB3ECC}"/>
                  </a:ext>
                </a:extLst>
              </p:cNvPr>
              <p:cNvSpPr txBox="1"/>
              <p:nvPr/>
            </p:nvSpPr>
            <p:spPr>
              <a:xfrm>
                <a:off x="8698562" y="2304543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8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A7A2933-E37C-CD4D-9213-0CD76F752949}"/>
                    </a:ext>
                  </a:extLst>
                </p:cNvPr>
                <p:cNvSpPr txBox="1"/>
                <p:nvPr/>
              </p:nvSpPr>
              <p:spPr>
                <a:xfrm>
                  <a:off x="4589426" y="3749233"/>
                  <a:ext cx="2825774" cy="5432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	Phase 2:   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27</m:t>
                        </m:r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29→11 →2</m:t>
                        </m:r>
                      </m:oMath>
                    </m:oMathPara>
                  </a14:m>
                  <a:endParaRPr lang="en-GB" sz="1465" b="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A7A2933-E37C-CD4D-9213-0CD76F752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9426" y="3749233"/>
                  <a:ext cx="2825774" cy="543226"/>
                </a:xfrm>
                <a:prstGeom prst="rect">
                  <a:avLst/>
                </a:prstGeom>
                <a:blipFill>
                  <a:blip r:embed="rId4"/>
                  <a:stretch>
                    <a:fillRect t="-2326" b="-69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3498E43-BC74-034B-B569-DADBA304CE93}"/>
                    </a:ext>
                  </a:extLst>
                </p:cNvPr>
                <p:cNvSpPr txBox="1"/>
                <p:nvPr/>
              </p:nvSpPr>
              <p:spPr>
                <a:xfrm>
                  <a:off x="7707414" y="3749309"/>
                  <a:ext cx="1203535" cy="5432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465" dirty="0"/>
                    <a:t>     Phase 3:   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65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19</m:t>
                        </m:r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GB" sz="1465" b="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3498E43-BC74-034B-B569-DADBA304C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414" y="3749309"/>
                  <a:ext cx="1203535" cy="543226"/>
                </a:xfrm>
                <a:prstGeom prst="rect">
                  <a:avLst/>
                </a:prstGeom>
                <a:blipFill>
                  <a:blip r:embed="rId5"/>
                  <a:stretch>
                    <a:fillRect t="-2326" r="-20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195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itle 6">
            <a:extLst>
              <a:ext uri="{FF2B5EF4-FFF2-40B4-BE49-F238E27FC236}">
                <a16:creationId xmlns:a16="http://schemas.microsoft.com/office/drawing/2014/main" id="{4B47F3C0-1E55-6940-8786-172A06A62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047" y="543163"/>
            <a:ext cx="6510319" cy="770913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534EB04C-E62C-FD4D-936C-1B719CC2E467}"/>
              </a:ext>
            </a:extLst>
          </p:cNvPr>
          <p:cNvGrpSpPr/>
          <p:nvPr/>
        </p:nvGrpSpPr>
        <p:grpSpPr>
          <a:xfrm>
            <a:off x="119971" y="1421394"/>
            <a:ext cx="6523460" cy="4821663"/>
            <a:chOff x="85828" y="1067032"/>
            <a:chExt cx="4897125" cy="3619596"/>
          </a:xfrm>
        </p:grpSpPr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905D2675-E4D9-8F41-BE49-DF09C4200CFE}"/>
                </a:ext>
              </a:extLst>
            </p:cNvPr>
            <p:cNvGrpSpPr/>
            <p:nvPr/>
          </p:nvGrpSpPr>
          <p:grpSpPr>
            <a:xfrm>
              <a:off x="85828" y="1067032"/>
              <a:ext cx="4897125" cy="3619596"/>
              <a:chOff x="283212" y="1060992"/>
              <a:chExt cx="4897125" cy="3619596"/>
            </a:xfrm>
          </p:grpSpPr>
          <p:grpSp>
            <p:nvGrpSpPr>
              <p:cNvPr id="613" name="Group 612">
                <a:extLst>
                  <a:ext uri="{FF2B5EF4-FFF2-40B4-BE49-F238E27FC236}">
                    <a16:creationId xmlns:a16="http://schemas.microsoft.com/office/drawing/2014/main" id="{DDA16799-D6F6-CC45-A582-BE4308A48B6D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</p:grpSpPr>
            <p:sp>
              <p:nvSpPr>
                <p:cNvPr id="742" name="Arc 741">
                  <a:extLst>
                    <a:ext uri="{FF2B5EF4-FFF2-40B4-BE49-F238E27FC236}">
                      <a16:creationId xmlns:a16="http://schemas.microsoft.com/office/drawing/2014/main" id="{AA07DB48-8A42-0F44-B13D-1099D754EEBF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743" name="Group 742">
                  <a:extLst>
                    <a:ext uri="{FF2B5EF4-FFF2-40B4-BE49-F238E27FC236}">
                      <a16:creationId xmlns:a16="http://schemas.microsoft.com/office/drawing/2014/main" id="{F6740BB6-78BD-6346-8106-5D6A18D08DC6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</p:grpSpPr>
              <p:cxnSp>
                <p:nvCxnSpPr>
                  <p:cNvPr id="744" name="Straight Connector 743">
                    <a:extLst>
                      <a:ext uri="{FF2B5EF4-FFF2-40B4-BE49-F238E27FC236}">
                        <a16:creationId xmlns:a16="http://schemas.microsoft.com/office/drawing/2014/main" id="{7630CAFE-D6EA-2846-B48E-E90FF5C5ADD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Straight Connector 744">
                    <a:extLst>
                      <a:ext uri="{FF2B5EF4-FFF2-40B4-BE49-F238E27FC236}">
                        <a16:creationId xmlns:a16="http://schemas.microsoft.com/office/drawing/2014/main" id="{B766C73D-6571-5548-858A-01D3077967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>
                    <a:extLst>
                      <a:ext uri="{FF2B5EF4-FFF2-40B4-BE49-F238E27FC236}">
                        <a16:creationId xmlns:a16="http://schemas.microsoft.com/office/drawing/2014/main" id="{C15D9943-8BF9-8740-BF8A-9C22D77807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Straight Connector 746">
                    <a:extLst>
                      <a:ext uri="{FF2B5EF4-FFF2-40B4-BE49-F238E27FC236}">
                        <a16:creationId xmlns:a16="http://schemas.microsoft.com/office/drawing/2014/main" id="{D2B44446-62DB-FD46-89DF-40D9B95B5A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20655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Straight Connector 747">
                    <a:extLst>
                      <a:ext uri="{FF2B5EF4-FFF2-40B4-BE49-F238E27FC236}">
                        <a16:creationId xmlns:a16="http://schemas.microsoft.com/office/drawing/2014/main" id="{0A9DAA05-ACC6-6042-B2C2-B89EA5AA1B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Straight Connector 748">
                    <a:extLst>
                      <a:ext uri="{FF2B5EF4-FFF2-40B4-BE49-F238E27FC236}">
                        <a16:creationId xmlns:a16="http://schemas.microsoft.com/office/drawing/2014/main" id="{601A8F38-54FC-8847-B568-1071A8373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>
                    <a:extLst>
                      <a:ext uri="{FF2B5EF4-FFF2-40B4-BE49-F238E27FC236}">
                        <a16:creationId xmlns:a16="http://schemas.microsoft.com/office/drawing/2014/main" id="{9BFEF5F1-4B3A-EA49-B44B-F1384132B2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Straight Connector 750">
                    <a:extLst>
                      <a:ext uri="{FF2B5EF4-FFF2-40B4-BE49-F238E27FC236}">
                        <a16:creationId xmlns:a16="http://schemas.microsoft.com/office/drawing/2014/main" id="{55700AEC-F344-1149-9BB0-B2DB3C5F2F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>
                    <a:extLst>
                      <a:ext uri="{FF2B5EF4-FFF2-40B4-BE49-F238E27FC236}">
                        <a16:creationId xmlns:a16="http://schemas.microsoft.com/office/drawing/2014/main" id="{4318125C-C3D0-EA4E-AFE1-10EFB7250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>
                    <a:extLst>
                      <a:ext uri="{FF2B5EF4-FFF2-40B4-BE49-F238E27FC236}">
                        <a16:creationId xmlns:a16="http://schemas.microsoft.com/office/drawing/2014/main" id="{3E041393-CBC4-DF45-ACBE-3EEC7056E3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>
                    <a:extLst>
                      <a:ext uri="{FF2B5EF4-FFF2-40B4-BE49-F238E27FC236}">
                        <a16:creationId xmlns:a16="http://schemas.microsoft.com/office/drawing/2014/main" id="{33A527EA-9F97-6A4C-AB2B-CA3226CA7C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Straight Connector 754">
                    <a:extLst>
                      <a:ext uri="{FF2B5EF4-FFF2-40B4-BE49-F238E27FC236}">
                        <a16:creationId xmlns:a16="http://schemas.microsoft.com/office/drawing/2014/main" id="{C14312A0-2EE1-F646-8893-F123FF276B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Straight Connector 755">
                    <a:extLst>
                      <a:ext uri="{FF2B5EF4-FFF2-40B4-BE49-F238E27FC236}">
                        <a16:creationId xmlns:a16="http://schemas.microsoft.com/office/drawing/2014/main" id="{03B2DAEA-65DD-124A-9641-F6731E12CD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Straight Connector 756">
                    <a:extLst>
                      <a:ext uri="{FF2B5EF4-FFF2-40B4-BE49-F238E27FC236}">
                        <a16:creationId xmlns:a16="http://schemas.microsoft.com/office/drawing/2014/main" id="{81A22170-7258-0D49-9B01-DAF84B91C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8" name="Rectangle 757">
                    <a:extLst>
                      <a:ext uri="{FF2B5EF4-FFF2-40B4-BE49-F238E27FC236}">
                        <a16:creationId xmlns:a16="http://schemas.microsoft.com/office/drawing/2014/main" id="{8BA63086-23F1-404F-BED5-3BD5B5B243CE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59" name="Rectangle 758">
                    <a:extLst>
                      <a:ext uri="{FF2B5EF4-FFF2-40B4-BE49-F238E27FC236}">
                        <a16:creationId xmlns:a16="http://schemas.microsoft.com/office/drawing/2014/main" id="{B116E01E-E382-D249-8A98-87E8568B8EE3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E1C1BC4D-45CA-8E4D-A184-DAFD6C5EDB33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1" name="Rectangle 760">
                    <a:extLst>
                      <a:ext uri="{FF2B5EF4-FFF2-40B4-BE49-F238E27FC236}">
                        <a16:creationId xmlns:a16="http://schemas.microsoft.com/office/drawing/2014/main" id="{59A487B5-AF94-5344-B154-50FDF300BA0E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2" name="Rectangle 761">
                    <a:extLst>
                      <a:ext uri="{FF2B5EF4-FFF2-40B4-BE49-F238E27FC236}">
                        <a16:creationId xmlns:a16="http://schemas.microsoft.com/office/drawing/2014/main" id="{86580890-E43E-4F4F-940F-C22490DD335F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21349697-914A-5846-8E70-7F41C7D4F849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grpSp>
                <p:nvGrpSpPr>
                  <p:cNvPr id="764" name="Group 763">
                    <a:extLst>
                      <a:ext uri="{FF2B5EF4-FFF2-40B4-BE49-F238E27FC236}">
                        <a16:creationId xmlns:a16="http://schemas.microsoft.com/office/drawing/2014/main" id="{90225D6E-935B-984A-A297-5875AF71441D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827" name="Rectangle 826">
                      <a:extLst>
                        <a:ext uri="{FF2B5EF4-FFF2-40B4-BE49-F238E27FC236}">
                          <a16:creationId xmlns:a16="http://schemas.microsoft.com/office/drawing/2014/main" id="{52DE3421-8213-B64D-8443-1FD79E129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8" name="Rectangle 827">
                      <a:extLst>
                        <a:ext uri="{FF2B5EF4-FFF2-40B4-BE49-F238E27FC236}">
                          <a16:creationId xmlns:a16="http://schemas.microsoft.com/office/drawing/2014/main" id="{6FE89682-3563-B14D-A174-ABEEC2050D9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9" name="Rectangle 828">
                      <a:extLst>
                        <a:ext uri="{FF2B5EF4-FFF2-40B4-BE49-F238E27FC236}">
                          <a16:creationId xmlns:a16="http://schemas.microsoft.com/office/drawing/2014/main" id="{EC6C537A-DF77-4E4A-8821-34DBD0D6C2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30" name="Rectangle 829">
                      <a:extLst>
                        <a:ext uri="{FF2B5EF4-FFF2-40B4-BE49-F238E27FC236}">
                          <a16:creationId xmlns:a16="http://schemas.microsoft.com/office/drawing/2014/main" id="{1A3B493F-0048-A34D-9017-31A4A5BB493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</p:grpSp>
              <p:grpSp>
                <p:nvGrpSpPr>
                  <p:cNvPr id="765" name="Group 764">
                    <a:extLst>
                      <a:ext uri="{FF2B5EF4-FFF2-40B4-BE49-F238E27FC236}">
                        <a16:creationId xmlns:a16="http://schemas.microsoft.com/office/drawing/2014/main" id="{9BA9A9DC-837E-7F4C-B0B0-10679905F01D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823" name="Rectangle 822">
                      <a:extLst>
                        <a:ext uri="{FF2B5EF4-FFF2-40B4-BE49-F238E27FC236}">
                          <a16:creationId xmlns:a16="http://schemas.microsoft.com/office/drawing/2014/main" id="{191FD777-2313-3848-BE6E-2AB26242B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4" name="Rectangle 823">
                      <a:extLst>
                        <a:ext uri="{FF2B5EF4-FFF2-40B4-BE49-F238E27FC236}">
                          <a16:creationId xmlns:a16="http://schemas.microsoft.com/office/drawing/2014/main" id="{8CB25AFE-6CEB-6341-AF23-26597AB17F7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5" name="Rectangle 824">
                      <a:extLst>
                        <a:ext uri="{FF2B5EF4-FFF2-40B4-BE49-F238E27FC236}">
                          <a16:creationId xmlns:a16="http://schemas.microsoft.com/office/drawing/2014/main" id="{A2CC5DC8-6A0A-704B-B82F-F482D1EAE8C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6" name="Rectangle 825">
                      <a:extLst>
                        <a:ext uri="{FF2B5EF4-FFF2-40B4-BE49-F238E27FC236}">
                          <a16:creationId xmlns:a16="http://schemas.microsoft.com/office/drawing/2014/main" id="{D38FF340-11A2-8F46-811C-E7195391207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</p:grpSp>
              <p:sp>
                <p:nvSpPr>
                  <p:cNvPr id="766" name="Rectangle 765">
                    <a:extLst>
                      <a:ext uri="{FF2B5EF4-FFF2-40B4-BE49-F238E27FC236}">
                        <a16:creationId xmlns:a16="http://schemas.microsoft.com/office/drawing/2014/main" id="{D85E5735-8CD1-4640-B701-991CA253274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7" name="Rectangle 766">
                    <a:extLst>
                      <a:ext uri="{FF2B5EF4-FFF2-40B4-BE49-F238E27FC236}">
                        <a16:creationId xmlns:a16="http://schemas.microsoft.com/office/drawing/2014/main" id="{CA726B37-4E48-8748-BE08-B5332460999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8" name="Rectangle 767">
                    <a:extLst>
                      <a:ext uri="{FF2B5EF4-FFF2-40B4-BE49-F238E27FC236}">
                        <a16:creationId xmlns:a16="http://schemas.microsoft.com/office/drawing/2014/main" id="{47B8ECA3-60A0-2B46-BCD7-4B7FA0A776C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9" name="Rectangle 768">
                    <a:extLst>
                      <a:ext uri="{FF2B5EF4-FFF2-40B4-BE49-F238E27FC236}">
                        <a16:creationId xmlns:a16="http://schemas.microsoft.com/office/drawing/2014/main" id="{3790CFEA-B97A-0B42-A32B-9B378982CC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0" name="Rectangle 769">
                    <a:extLst>
                      <a:ext uri="{FF2B5EF4-FFF2-40B4-BE49-F238E27FC236}">
                        <a16:creationId xmlns:a16="http://schemas.microsoft.com/office/drawing/2014/main" id="{ED7D9C75-B915-7F46-8F75-3CD61F69210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1" name="Rectangle 770">
                    <a:extLst>
                      <a:ext uri="{FF2B5EF4-FFF2-40B4-BE49-F238E27FC236}">
                        <a16:creationId xmlns:a16="http://schemas.microsoft.com/office/drawing/2014/main" id="{C9341242-5906-E443-BBF4-A3C2656CBC1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2" name="Rectangle 771">
                    <a:extLst>
                      <a:ext uri="{FF2B5EF4-FFF2-40B4-BE49-F238E27FC236}">
                        <a16:creationId xmlns:a16="http://schemas.microsoft.com/office/drawing/2014/main" id="{CCCA73FB-5498-C64A-9602-506F0C5676D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1B68FC86-C02E-0C40-A185-7E41C33E1C0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4" name="Rectangle 773">
                    <a:extLst>
                      <a:ext uri="{FF2B5EF4-FFF2-40B4-BE49-F238E27FC236}">
                        <a16:creationId xmlns:a16="http://schemas.microsoft.com/office/drawing/2014/main" id="{E8CED8F6-FAD7-EB4C-8D65-4FE9FCE5B4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5" name="Rectangle 774">
                    <a:extLst>
                      <a:ext uri="{FF2B5EF4-FFF2-40B4-BE49-F238E27FC236}">
                        <a16:creationId xmlns:a16="http://schemas.microsoft.com/office/drawing/2014/main" id="{FAC5FB5F-9238-334F-B5C5-F4EB04E0867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6" name="Oval 775">
                    <a:extLst>
                      <a:ext uri="{FF2B5EF4-FFF2-40B4-BE49-F238E27FC236}">
                        <a16:creationId xmlns:a16="http://schemas.microsoft.com/office/drawing/2014/main" id="{9A0DF1F8-2FC1-1542-86AA-BD7658E759E0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7" name="Rectangle 776">
                    <a:extLst>
                      <a:ext uri="{FF2B5EF4-FFF2-40B4-BE49-F238E27FC236}">
                        <a16:creationId xmlns:a16="http://schemas.microsoft.com/office/drawing/2014/main" id="{53981B7C-2A5D-7C48-953D-2CD93F549DB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8" name="Oval 777">
                    <a:extLst>
                      <a:ext uri="{FF2B5EF4-FFF2-40B4-BE49-F238E27FC236}">
                        <a16:creationId xmlns:a16="http://schemas.microsoft.com/office/drawing/2014/main" id="{39DAE7FB-5875-1E45-AC2B-3DD1DE3FDEE2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4AF8F5AE-59EF-3D44-9969-EAF42CEFA2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0" name="Oval 779">
                    <a:extLst>
                      <a:ext uri="{FF2B5EF4-FFF2-40B4-BE49-F238E27FC236}">
                        <a16:creationId xmlns:a16="http://schemas.microsoft.com/office/drawing/2014/main" id="{09ED3562-C23A-FA4B-8049-174482D53DC7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1" name="Rectangle 780">
                    <a:extLst>
                      <a:ext uri="{FF2B5EF4-FFF2-40B4-BE49-F238E27FC236}">
                        <a16:creationId xmlns:a16="http://schemas.microsoft.com/office/drawing/2014/main" id="{6BC1C9CC-A588-7F4D-8534-BA77C8F1CD7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2" name="Oval 781">
                    <a:extLst>
                      <a:ext uri="{FF2B5EF4-FFF2-40B4-BE49-F238E27FC236}">
                        <a16:creationId xmlns:a16="http://schemas.microsoft.com/office/drawing/2014/main" id="{A2CCC6B4-FB9D-C245-9FCE-782116B8FE34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3" name="Rectangle 782">
                    <a:extLst>
                      <a:ext uri="{FF2B5EF4-FFF2-40B4-BE49-F238E27FC236}">
                        <a16:creationId xmlns:a16="http://schemas.microsoft.com/office/drawing/2014/main" id="{BB28D961-D04C-4D4F-A910-CDC7C292E30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4" name="Oval 783">
                    <a:extLst>
                      <a:ext uri="{FF2B5EF4-FFF2-40B4-BE49-F238E27FC236}">
                        <a16:creationId xmlns:a16="http://schemas.microsoft.com/office/drawing/2014/main" id="{26381A89-1E7C-D141-A59C-C1D922F46C70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5" name="Rectangle 784">
                    <a:extLst>
                      <a:ext uri="{FF2B5EF4-FFF2-40B4-BE49-F238E27FC236}">
                        <a16:creationId xmlns:a16="http://schemas.microsoft.com/office/drawing/2014/main" id="{FEB9C748-6C83-5A4D-86D8-0043CE28BD5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6" name="Oval 785">
                    <a:extLst>
                      <a:ext uri="{FF2B5EF4-FFF2-40B4-BE49-F238E27FC236}">
                        <a16:creationId xmlns:a16="http://schemas.microsoft.com/office/drawing/2014/main" id="{DFF46C30-2F0F-A544-AAFD-106721A5522E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7" name="Rectangle 786">
                    <a:extLst>
                      <a:ext uri="{FF2B5EF4-FFF2-40B4-BE49-F238E27FC236}">
                        <a16:creationId xmlns:a16="http://schemas.microsoft.com/office/drawing/2014/main" id="{869E97CF-8CAA-A54E-A58B-A40AD2748A2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8" name="Rectangle 787">
                    <a:extLst>
                      <a:ext uri="{FF2B5EF4-FFF2-40B4-BE49-F238E27FC236}">
                        <a16:creationId xmlns:a16="http://schemas.microsoft.com/office/drawing/2014/main" id="{5F91CAF7-DE18-3B44-B4C4-FA471863A9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9" name="Rectangle 788">
                    <a:extLst>
                      <a:ext uri="{FF2B5EF4-FFF2-40B4-BE49-F238E27FC236}">
                        <a16:creationId xmlns:a16="http://schemas.microsoft.com/office/drawing/2014/main" id="{6721F035-5C0B-CD4B-9478-5422CCA258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0" name="Rectangle 789">
                    <a:extLst>
                      <a:ext uri="{FF2B5EF4-FFF2-40B4-BE49-F238E27FC236}">
                        <a16:creationId xmlns:a16="http://schemas.microsoft.com/office/drawing/2014/main" id="{C09A0663-49CD-2D48-A439-23B6C3E9F7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1" name="Oval 790">
                    <a:extLst>
                      <a:ext uri="{FF2B5EF4-FFF2-40B4-BE49-F238E27FC236}">
                        <a16:creationId xmlns:a16="http://schemas.microsoft.com/office/drawing/2014/main" id="{2A308F3F-CF53-C440-8ADC-D158C6E39881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2" name="Oval 791">
                    <a:extLst>
                      <a:ext uri="{FF2B5EF4-FFF2-40B4-BE49-F238E27FC236}">
                        <a16:creationId xmlns:a16="http://schemas.microsoft.com/office/drawing/2014/main" id="{28248496-3747-D74D-B99B-A04519DE7169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3" name="Oval 792">
                    <a:extLst>
                      <a:ext uri="{FF2B5EF4-FFF2-40B4-BE49-F238E27FC236}">
                        <a16:creationId xmlns:a16="http://schemas.microsoft.com/office/drawing/2014/main" id="{1530C4C0-2EF6-6940-BA38-CF7FE9ED63C5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4" name="Oval 793">
                    <a:extLst>
                      <a:ext uri="{FF2B5EF4-FFF2-40B4-BE49-F238E27FC236}">
                        <a16:creationId xmlns:a16="http://schemas.microsoft.com/office/drawing/2014/main" id="{B00445E1-17B8-6841-BB64-E97429CE27EB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5" name="Rectangle 794">
                    <a:extLst>
                      <a:ext uri="{FF2B5EF4-FFF2-40B4-BE49-F238E27FC236}">
                        <a16:creationId xmlns:a16="http://schemas.microsoft.com/office/drawing/2014/main" id="{0AD8D385-5AAA-974E-A828-59FFDA91EFA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6" name="Rounded Rectangle 795">
                    <a:extLst>
                      <a:ext uri="{FF2B5EF4-FFF2-40B4-BE49-F238E27FC236}">
                        <a16:creationId xmlns:a16="http://schemas.microsoft.com/office/drawing/2014/main" id="{F91506DC-656C-2D4D-A345-C6BDFFC119FC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7" name="Round Same-side Corner of Rectangle 796">
                    <a:extLst>
                      <a:ext uri="{FF2B5EF4-FFF2-40B4-BE49-F238E27FC236}">
                        <a16:creationId xmlns:a16="http://schemas.microsoft.com/office/drawing/2014/main" id="{00B40172-83A3-2242-8766-92971D0C23E5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8" name="Round Same-side Corner of Rectangle 797">
                    <a:extLst>
                      <a:ext uri="{FF2B5EF4-FFF2-40B4-BE49-F238E27FC236}">
                        <a16:creationId xmlns:a16="http://schemas.microsoft.com/office/drawing/2014/main" id="{358C7565-79CA-A144-B0C5-942162E046C1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9" name="Round Same-side Corner of Rectangle 798">
                    <a:extLst>
                      <a:ext uri="{FF2B5EF4-FFF2-40B4-BE49-F238E27FC236}">
                        <a16:creationId xmlns:a16="http://schemas.microsoft.com/office/drawing/2014/main" id="{1B7AB6E7-6030-0840-98E5-6E9AA52EE56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0" name="Round Same-side Corner of Rectangle 799">
                    <a:extLst>
                      <a:ext uri="{FF2B5EF4-FFF2-40B4-BE49-F238E27FC236}">
                        <a16:creationId xmlns:a16="http://schemas.microsoft.com/office/drawing/2014/main" id="{004416D0-1A2C-624D-82B2-23D719D4C8C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1" name="Round Same-side Corner of Rectangle 800">
                    <a:extLst>
                      <a:ext uri="{FF2B5EF4-FFF2-40B4-BE49-F238E27FC236}">
                        <a16:creationId xmlns:a16="http://schemas.microsoft.com/office/drawing/2014/main" id="{260A8951-02F1-9F46-A4D4-51963CB2B67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2" name="Round Same-side Corner of Rectangle 801">
                    <a:extLst>
                      <a:ext uri="{FF2B5EF4-FFF2-40B4-BE49-F238E27FC236}">
                        <a16:creationId xmlns:a16="http://schemas.microsoft.com/office/drawing/2014/main" id="{F2130004-AF4D-6447-B223-4B17BAE3DF7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05A5A8A4-38E7-214D-9C1D-0857BECD3425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4" name="Rectangle 803">
                    <a:extLst>
                      <a:ext uri="{FF2B5EF4-FFF2-40B4-BE49-F238E27FC236}">
                        <a16:creationId xmlns:a16="http://schemas.microsoft.com/office/drawing/2014/main" id="{C042756C-BD0A-6C40-AFAA-4B490A425C8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5" name="Rectangle 804">
                    <a:extLst>
                      <a:ext uri="{FF2B5EF4-FFF2-40B4-BE49-F238E27FC236}">
                        <a16:creationId xmlns:a16="http://schemas.microsoft.com/office/drawing/2014/main" id="{B3C9BA06-92F6-CF49-BF2D-8E2346DFAD1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6" name="Rectangle 805">
                    <a:extLst>
                      <a:ext uri="{FF2B5EF4-FFF2-40B4-BE49-F238E27FC236}">
                        <a16:creationId xmlns:a16="http://schemas.microsoft.com/office/drawing/2014/main" id="{771E62CE-BCEF-1945-81D8-D1E69FD1F21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7" name="Rectangle 806">
                    <a:extLst>
                      <a:ext uri="{FF2B5EF4-FFF2-40B4-BE49-F238E27FC236}">
                        <a16:creationId xmlns:a16="http://schemas.microsoft.com/office/drawing/2014/main" id="{F1B35FA6-F1EC-A74A-9A5C-662FD451BD6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8" name="Rectangle 807">
                    <a:extLst>
                      <a:ext uri="{FF2B5EF4-FFF2-40B4-BE49-F238E27FC236}">
                        <a16:creationId xmlns:a16="http://schemas.microsoft.com/office/drawing/2014/main" id="{5EB45673-05EE-0345-841F-BFE8DA444ED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9" name="Rectangle 808">
                    <a:extLst>
                      <a:ext uri="{FF2B5EF4-FFF2-40B4-BE49-F238E27FC236}">
                        <a16:creationId xmlns:a16="http://schemas.microsoft.com/office/drawing/2014/main" id="{44D54A34-5C5A-9044-8A40-76F8142ABE1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0" name="Rectangle 809">
                    <a:extLst>
                      <a:ext uri="{FF2B5EF4-FFF2-40B4-BE49-F238E27FC236}">
                        <a16:creationId xmlns:a16="http://schemas.microsoft.com/office/drawing/2014/main" id="{C6C5B04A-7CCE-7248-8F55-5AC71B05F5A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1" name="Rectangle 810">
                    <a:extLst>
                      <a:ext uri="{FF2B5EF4-FFF2-40B4-BE49-F238E27FC236}">
                        <a16:creationId xmlns:a16="http://schemas.microsoft.com/office/drawing/2014/main" id="{67FE8C15-1D14-1D4A-9C9E-480CC066B72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cxnSp>
                <p:nvCxnSpPr>
                  <p:cNvPr id="812" name="Straight Connector 811">
                    <a:extLst>
                      <a:ext uri="{FF2B5EF4-FFF2-40B4-BE49-F238E27FC236}">
                        <a16:creationId xmlns:a16="http://schemas.microsoft.com/office/drawing/2014/main" id="{C59B7AF8-E2DA-9149-BAF1-4AAADA16CC3C}"/>
                      </a:ext>
                    </a:extLst>
                  </p:cNvPr>
                  <p:cNvCxnSpPr>
                    <a:cxnSpLocks/>
                    <a:stCxn id="811" idx="1"/>
                    <a:endCxn id="809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3" name="Rectangle 812">
                    <a:extLst>
                      <a:ext uri="{FF2B5EF4-FFF2-40B4-BE49-F238E27FC236}">
                        <a16:creationId xmlns:a16="http://schemas.microsoft.com/office/drawing/2014/main" id="{F8D8F076-C130-2A49-8744-1000C527BBF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4" name="Round Same-side Corner of Rectangle 813">
                    <a:extLst>
                      <a:ext uri="{FF2B5EF4-FFF2-40B4-BE49-F238E27FC236}">
                        <a16:creationId xmlns:a16="http://schemas.microsoft.com/office/drawing/2014/main" id="{02213BDF-42AC-8F4E-B85C-0416F810F4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cxnSp>
                <p:nvCxnSpPr>
                  <p:cNvPr id="815" name="Straight Connector 814">
                    <a:extLst>
                      <a:ext uri="{FF2B5EF4-FFF2-40B4-BE49-F238E27FC236}">
                        <a16:creationId xmlns:a16="http://schemas.microsoft.com/office/drawing/2014/main" id="{9E96C2F0-7178-9142-A258-AE3CF550F7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6" name="Straight Connector 815">
                    <a:extLst>
                      <a:ext uri="{FF2B5EF4-FFF2-40B4-BE49-F238E27FC236}">
                        <a16:creationId xmlns:a16="http://schemas.microsoft.com/office/drawing/2014/main" id="{5B247886-7721-8646-BE9A-0DD203C422AA}"/>
                      </a:ext>
                    </a:extLst>
                  </p:cNvPr>
                  <p:cNvCxnSpPr>
                    <a:cxnSpLocks/>
                    <a:endCxn id="742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7" name="Rounded Rectangle 816">
                    <a:extLst>
                      <a:ext uri="{FF2B5EF4-FFF2-40B4-BE49-F238E27FC236}">
                        <a16:creationId xmlns:a16="http://schemas.microsoft.com/office/drawing/2014/main" id="{EF54DE8C-BA01-6A44-AF6F-D65581B414C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8" name="Oval 817">
                    <a:extLst>
                      <a:ext uri="{FF2B5EF4-FFF2-40B4-BE49-F238E27FC236}">
                        <a16:creationId xmlns:a16="http://schemas.microsoft.com/office/drawing/2014/main" id="{616E3C51-4693-DF45-8BAD-0CAC7A80FF59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 dirty="0"/>
                  </a:p>
                </p:txBody>
              </p:sp>
              <p:sp>
                <p:nvSpPr>
                  <p:cNvPr id="819" name="Rectangle 818">
                    <a:extLst>
                      <a:ext uri="{FF2B5EF4-FFF2-40B4-BE49-F238E27FC236}">
                        <a16:creationId xmlns:a16="http://schemas.microsoft.com/office/drawing/2014/main" id="{64298A98-44C5-2041-B83C-2587B362BD9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20" name="Oval 819">
                    <a:extLst>
                      <a:ext uri="{FF2B5EF4-FFF2-40B4-BE49-F238E27FC236}">
                        <a16:creationId xmlns:a16="http://schemas.microsoft.com/office/drawing/2014/main" id="{04B2ABD3-8C4C-304D-A070-42E5F9274B30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 dirty="0"/>
                  </a:p>
                </p:txBody>
              </p:sp>
              <p:sp>
                <p:nvSpPr>
                  <p:cNvPr id="821" name="Rectangle 820">
                    <a:extLst>
                      <a:ext uri="{FF2B5EF4-FFF2-40B4-BE49-F238E27FC236}">
                        <a16:creationId xmlns:a16="http://schemas.microsoft.com/office/drawing/2014/main" id="{2282402F-CF20-0B42-9895-58E08D68C27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22" name="Round Same-side Corner of Rectangle 821">
                    <a:extLst>
                      <a:ext uri="{FF2B5EF4-FFF2-40B4-BE49-F238E27FC236}">
                        <a16:creationId xmlns:a16="http://schemas.microsoft.com/office/drawing/2014/main" id="{26506646-CD67-A54D-A4BD-FCD1CC05102F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</p:grpSp>
          </p:grpSp>
          <p:sp>
            <p:nvSpPr>
              <p:cNvPr id="616" name="Oval 615">
                <a:extLst>
                  <a:ext uri="{FF2B5EF4-FFF2-40B4-BE49-F238E27FC236}">
                    <a16:creationId xmlns:a16="http://schemas.microsoft.com/office/drawing/2014/main" id="{22E918E1-5EA5-294A-8BE5-A3330F0F4B87}"/>
                  </a:ext>
                </a:extLst>
              </p:cNvPr>
              <p:cNvSpPr/>
              <p:nvPr/>
            </p:nvSpPr>
            <p:spPr>
              <a:xfrm>
                <a:off x="2066114" y="2232434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DFFBDEB7-DB89-5144-85F0-0FD4EF59D881}"/>
                  </a:ext>
                </a:extLst>
              </p:cNvPr>
              <p:cNvSpPr/>
              <p:nvPr/>
            </p:nvSpPr>
            <p:spPr>
              <a:xfrm>
                <a:off x="1019327" y="2291589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19" name="Oval 618">
                <a:extLst>
                  <a:ext uri="{FF2B5EF4-FFF2-40B4-BE49-F238E27FC236}">
                    <a16:creationId xmlns:a16="http://schemas.microsoft.com/office/drawing/2014/main" id="{A1CDC658-5705-E849-8A70-7B81777A0B08}"/>
                  </a:ext>
                </a:extLst>
              </p:cNvPr>
              <p:cNvSpPr/>
              <p:nvPr/>
            </p:nvSpPr>
            <p:spPr>
              <a:xfrm>
                <a:off x="1019327" y="1144066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734" name="Oval 733">
                <a:extLst>
                  <a:ext uri="{FF2B5EF4-FFF2-40B4-BE49-F238E27FC236}">
                    <a16:creationId xmlns:a16="http://schemas.microsoft.com/office/drawing/2014/main" id="{E11DE03D-2258-F648-AFCC-76F3BAD87BA5}"/>
                  </a:ext>
                </a:extLst>
              </p:cNvPr>
              <p:cNvSpPr/>
              <p:nvPr/>
            </p:nvSpPr>
            <p:spPr>
              <a:xfrm>
                <a:off x="2063657" y="1296418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B67737E2-B6D7-2348-9EB4-04F9F455AFFA}"/>
                  </a:ext>
                </a:extLst>
              </p:cNvPr>
              <p:cNvSpPr/>
              <p:nvPr/>
            </p:nvSpPr>
            <p:spPr>
              <a:xfrm>
                <a:off x="2531908" y="1154206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28" name="Oval 627">
                <a:extLst>
                  <a:ext uri="{FF2B5EF4-FFF2-40B4-BE49-F238E27FC236}">
                    <a16:creationId xmlns:a16="http://schemas.microsoft.com/office/drawing/2014/main" id="{A93D32AA-8EBD-7E4E-A8C9-083931C47ACB}"/>
                  </a:ext>
                </a:extLst>
              </p:cNvPr>
              <p:cNvSpPr/>
              <p:nvPr/>
            </p:nvSpPr>
            <p:spPr>
              <a:xfrm>
                <a:off x="4368834" y="1173307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218F59E6-7CC9-BB4B-8489-34383FC9112A}"/>
                  </a:ext>
                </a:extLst>
              </p:cNvPr>
              <p:cNvSpPr/>
              <p:nvPr/>
            </p:nvSpPr>
            <p:spPr>
              <a:xfrm>
                <a:off x="3999057" y="3138534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2AC153AF-F917-1041-A96E-2B020BBC603C}"/>
                  </a:ext>
                </a:extLst>
              </p:cNvPr>
              <p:cNvSpPr/>
              <p:nvPr/>
            </p:nvSpPr>
            <p:spPr>
              <a:xfrm>
                <a:off x="1711119" y="436339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710" name="Oval 709">
                <a:extLst>
                  <a:ext uri="{FF2B5EF4-FFF2-40B4-BE49-F238E27FC236}">
                    <a16:creationId xmlns:a16="http://schemas.microsoft.com/office/drawing/2014/main" id="{719D40EC-984B-7942-8C68-7B0EC361E61A}"/>
                  </a:ext>
                </a:extLst>
              </p:cNvPr>
              <p:cNvSpPr/>
              <p:nvPr/>
            </p:nvSpPr>
            <p:spPr>
              <a:xfrm>
                <a:off x="1714781" y="3216543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</p:grp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C128CA57-C40B-B14F-9EA1-A32320BF21F2}"/>
                </a:ext>
              </a:extLst>
            </p:cNvPr>
            <p:cNvSpPr txBox="1"/>
            <p:nvPr/>
          </p:nvSpPr>
          <p:spPr>
            <a:xfrm>
              <a:off x="4125473" y="1167441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606" name="TextBox 605">
              <a:extLst>
                <a:ext uri="{FF2B5EF4-FFF2-40B4-BE49-F238E27FC236}">
                  <a16:creationId xmlns:a16="http://schemas.microsoft.com/office/drawing/2014/main" id="{35859520-3457-2C42-86E7-A632D44370B9}"/>
                </a:ext>
              </a:extLst>
            </p:cNvPr>
            <p:cNvSpPr txBox="1"/>
            <p:nvPr/>
          </p:nvSpPr>
          <p:spPr>
            <a:xfrm>
              <a:off x="764683" y="114109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17</a:t>
              </a:r>
            </a:p>
          </p:txBody>
        </p:sp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4D10130E-9862-C140-98DF-60AE6BCA4B53}"/>
                </a:ext>
              </a:extLst>
            </p:cNvPr>
            <p:cNvSpPr txBox="1"/>
            <p:nvPr/>
          </p:nvSpPr>
          <p:spPr>
            <a:xfrm>
              <a:off x="1824236" y="2228369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11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949F0BDA-2A1D-5741-A630-8FB1D2EEC9A3}"/>
                </a:ext>
              </a:extLst>
            </p:cNvPr>
            <p:cNvSpPr txBox="1"/>
            <p:nvPr/>
          </p:nvSpPr>
          <p:spPr>
            <a:xfrm>
              <a:off x="3746743" y="3144356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26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BD3C7E60-D860-C945-B3AB-8A068F9BBD34}"/>
                </a:ext>
              </a:extLst>
            </p:cNvPr>
            <p:cNvSpPr txBox="1"/>
            <p:nvPr/>
          </p:nvSpPr>
          <p:spPr>
            <a:xfrm>
              <a:off x="1462503" y="436026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FDB0F46F-0993-D446-87A1-BC317D0E30D3}"/>
                </a:ext>
              </a:extLst>
            </p:cNvPr>
            <p:cNvSpPr txBox="1"/>
            <p:nvPr/>
          </p:nvSpPr>
          <p:spPr>
            <a:xfrm>
              <a:off x="1462503" y="321080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4</a:t>
              </a: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F474E25C-26BF-A541-B40A-476F0A37A551}"/>
                </a:ext>
              </a:extLst>
            </p:cNvPr>
            <p:cNvSpPr txBox="1"/>
            <p:nvPr/>
          </p:nvSpPr>
          <p:spPr>
            <a:xfrm>
              <a:off x="767070" y="2283273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15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9E5EE851-ADD3-834B-ACA2-FDFE7E01F28F}"/>
                </a:ext>
              </a:extLst>
            </p:cNvPr>
            <p:cNvSpPr txBox="1"/>
            <p:nvPr/>
          </p:nvSpPr>
          <p:spPr>
            <a:xfrm>
              <a:off x="2278888" y="115479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0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roup 838">
            <a:extLst>
              <a:ext uri="{FF2B5EF4-FFF2-40B4-BE49-F238E27FC236}">
                <a16:creationId xmlns:a16="http://schemas.microsoft.com/office/drawing/2014/main" id="{3CCF54D7-F8B4-9447-AA98-A88B211DD253}"/>
              </a:ext>
            </a:extLst>
          </p:cNvPr>
          <p:cNvGrpSpPr/>
          <p:nvPr/>
        </p:nvGrpSpPr>
        <p:grpSpPr>
          <a:xfrm>
            <a:off x="2557087" y="1131619"/>
            <a:ext cx="6283615" cy="5186047"/>
            <a:chOff x="1846034" y="799983"/>
            <a:chExt cx="4717075" cy="3893137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C39E9D2E-8AD1-9E4A-B45E-26A3115F5261}"/>
                </a:ext>
              </a:extLst>
            </p:cNvPr>
            <p:cNvSpPr/>
            <p:nvPr/>
          </p:nvSpPr>
          <p:spPr>
            <a:xfrm>
              <a:off x="4128530" y="2064510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EB7C965E-243A-284E-9815-17C458120EF3}"/>
                </a:ext>
              </a:extLst>
            </p:cNvPr>
            <p:cNvSpPr/>
            <p:nvPr/>
          </p:nvSpPr>
          <p:spPr>
            <a:xfrm>
              <a:off x="1902652" y="2641439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961A1502-AF89-FC46-B29E-2D28D0AB4EA8}"/>
                </a:ext>
              </a:extLst>
            </p:cNvPr>
            <p:cNvSpPr/>
            <p:nvPr/>
          </p:nvSpPr>
          <p:spPr>
            <a:xfrm>
              <a:off x="3030596" y="81131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D6A5622D-E5E6-7648-BD5D-4526BE2F2F6C}"/>
                </a:ext>
              </a:extLst>
            </p:cNvPr>
            <p:cNvSpPr/>
            <p:nvPr/>
          </p:nvSpPr>
          <p:spPr>
            <a:xfrm>
              <a:off x="5248248" y="817653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D0FBDCA2-4777-F94E-95EA-804B6BE07239}"/>
                </a:ext>
              </a:extLst>
            </p:cNvPr>
            <p:cNvSpPr/>
            <p:nvPr/>
          </p:nvSpPr>
          <p:spPr>
            <a:xfrm>
              <a:off x="6272767" y="2648376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438DC5B-A392-E64A-8DE5-01C4B5739971}"/>
                </a:ext>
              </a:extLst>
            </p:cNvPr>
            <p:cNvSpPr/>
            <p:nvPr/>
          </p:nvSpPr>
          <p:spPr>
            <a:xfrm>
              <a:off x="5237415" y="446522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8C40C857-96B3-3341-9663-F220E6F5AF8C}"/>
                </a:ext>
              </a:extLst>
            </p:cNvPr>
            <p:cNvSpPr/>
            <p:nvPr/>
          </p:nvSpPr>
          <p:spPr>
            <a:xfrm>
              <a:off x="4144857" y="3227494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795AB613-7139-4B4B-8239-D06C17C64D6E}"/>
                </a:ext>
              </a:extLst>
            </p:cNvPr>
            <p:cNvSpPr/>
            <p:nvPr/>
          </p:nvSpPr>
          <p:spPr>
            <a:xfrm>
              <a:off x="3029480" y="4457545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C150C61-C881-D344-B859-37DD3CB4CB7C}"/>
                </a:ext>
              </a:extLst>
            </p:cNvPr>
            <p:cNvSpPr txBox="1"/>
            <p:nvPr/>
          </p:nvSpPr>
          <p:spPr>
            <a:xfrm>
              <a:off x="6221981" y="263227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F72B1F42-A44C-BF48-9499-4CB10694EDD1}"/>
                </a:ext>
              </a:extLst>
            </p:cNvPr>
            <p:cNvSpPr txBox="1"/>
            <p:nvPr/>
          </p:nvSpPr>
          <p:spPr>
            <a:xfrm>
              <a:off x="2978133" y="799983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17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6D8823E-422D-3642-AA52-B2AB58C522FF}"/>
                </a:ext>
              </a:extLst>
            </p:cNvPr>
            <p:cNvSpPr txBox="1"/>
            <p:nvPr/>
          </p:nvSpPr>
          <p:spPr>
            <a:xfrm>
              <a:off x="4071912" y="205150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11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4DFE76CB-400B-4441-A8E9-BDE38EB4983A}"/>
                </a:ext>
              </a:extLst>
            </p:cNvPr>
            <p:cNvSpPr txBox="1"/>
            <p:nvPr/>
          </p:nvSpPr>
          <p:spPr>
            <a:xfrm>
              <a:off x="5188582" y="445898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26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D5F3B688-E026-6345-81C9-D390836534B7}"/>
                </a:ext>
              </a:extLst>
            </p:cNvPr>
            <p:cNvSpPr txBox="1"/>
            <p:nvPr/>
          </p:nvSpPr>
          <p:spPr>
            <a:xfrm>
              <a:off x="4093102" y="322089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4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838643AA-7D30-3145-A18D-AB4FD78DB48F}"/>
                </a:ext>
              </a:extLst>
            </p:cNvPr>
            <p:cNvSpPr txBox="1"/>
            <p:nvPr/>
          </p:nvSpPr>
          <p:spPr>
            <a:xfrm>
              <a:off x="2978133" y="445414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76A1C613-99E1-8B4F-B0F4-0FE3C03F7FA0}"/>
                </a:ext>
              </a:extLst>
            </p:cNvPr>
            <p:cNvSpPr txBox="1"/>
            <p:nvPr/>
          </p:nvSpPr>
          <p:spPr>
            <a:xfrm>
              <a:off x="1846034" y="263227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15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D518E03-3CD8-EF46-B0DE-246D1A069670}"/>
                </a:ext>
              </a:extLst>
            </p:cNvPr>
            <p:cNvSpPr txBox="1"/>
            <p:nvPr/>
          </p:nvSpPr>
          <p:spPr>
            <a:xfrm>
              <a:off x="5180798" y="810408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19</a:t>
              </a:r>
            </a:p>
          </p:txBody>
        </p: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39E86F70-795F-AE44-A9AA-C1848D000354}"/>
                </a:ext>
              </a:extLst>
            </p:cNvPr>
            <p:cNvCxnSpPr>
              <a:cxnSpLocks/>
              <a:stCxn id="343" idx="4"/>
              <a:endCxn id="341" idx="4"/>
            </p:cNvCxnSpPr>
            <p:nvPr/>
          </p:nvCxnSpPr>
          <p:spPr>
            <a:xfrm>
              <a:off x="3143427" y="4685438"/>
              <a:ext cx="2207935" cy="768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5569E954-3F6F-CB4B-BB52-6102BBF0EDB1}"/>
                </a:ext>
              </a:extLst>
            </p:cNvPr>
            <p:cNvCxnSpPr>
              <a:cxnSpLocks/>
              <a:stCxn id="338" idx="0"/>
              <a:endCxn id="339" idx="0"/>
            </p:cNvCxnSpPr>
            <p:nvPr/>
          </p:nvCxnSpPr>
          <p:spPr>
            <a:xfrm>
              <a:off x="3144543" y="811317"/>
              <a:ext cx="2217652" cy="63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0DED4C8F-B9D4-9A4D-B614-E53443E7B27E}"/>
                </a:ext>
              </a:extLst>
            </p:cNvPr>
            <p:cNvCxnSpPr>
              <a:cxnSpLocks/>
              <a:stCxn id="338" idx="7"/>
              <a:endCxn id="340" idx="0"/>
            </p:cNvCxnSpPr>
            <p:nvPr/>
          </p:nvCxnSpPr>
          <p:spPr>
            <a:xfrm>
              <a:off x="3225115" y="844691"/>
              <a:ext cx="3161599" cy="180368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DF78CAD-3FE3-7044-A923-D8CC2D819744}"/>
                </a:ext>
              </a:extLst>
            </p:cNvPr>
            <p:cNvCxnSpPr>
              <a:cxnSpLocks/>
              <a:stCxn id="339" idx="1"/>
              <a:endCxn id="337" idx="0"/>
            </p:cNvCxnSpPr>
            <p:nvPr/>
          </p:nvCxnSpPr>
          <p:spPr>
            <a:xfrm flipH="1">
              <a:off x="2016599" y="851027"/>
              <a:ext cx="3265023" cy="17904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6D3126C-CE9D-DF40-9463-A486A8E58948}"/>
                </a:ext>
              </a:extLst>
            </p:cNvPr>
            <p:cNvCxnSpPr>
              <a:cxnSpLocks/>
              <a:stCxn id="341" idx="3"/>
              <a:endCxn id="337" idx="4"/>
            </p:cNvCxnSpPr>
            <p:nvPr/>
          </p:nvCxnSpPr>
          <p:spPr>
            <a:xfrm flipH="1" flipV="1">
              <a:off x="2016599" y="2869332"/>
              <a:ext cx="3254190" cy="179041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CB3906F0-7BF8-6444-B462-B405B094E1AB}"/>
                </a:ext>
              </a:extLst>
            </p:cNvPr>
            <p:cNvCxnSpPr>
              <a:cxnSpLocks/>
              <a:stCxn id="343" idx="5"/>
              <a:endCxn id="340" idx="4"/>
            </p:cNvCxnSpPr>
            <p:nvPr/>
          </p:nvCxnSpPr>
          <p:spPr>
            <a:xfrm flipV="1">
              <a:off x="3223999" y="2876269"/>
              <a:ext cx="3162715" cy="17757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BABB9E3-857C-4845-B4C4-F7F866921F11}"/>
                </a:ext>
              </a:extLst>
            </p:cNvPr>
            <p:cNvCxnSpPr>
              <a:cxnSpLocks/>
              <a:stCxn id="343" idx="1"/>
              <a:endCxn id="338" idx="3"/>
            </p:cNvCxnSpPr>
            <p:nvPr/>
          </p:nvCxnSpPr>
          <p:spPr>
            <a:xfrm flipV="1">
              <a:off x="3062854" y="1005836"/>
              <a:ext cx="1116" cy="34850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9A8F9C4-1DE1-7442-AF6F-C76560A4020C}"/>
                </a:ext>
              </a:extLst>
            </p:cNvPr>
            <p:cNvCxnSpPr>
              <a:cxnSpLocks/>
              <a:stCxn id="341" idx="7"/>
              <a:endCxn id="339" idx="5"/>
            </p:cNvCxnSpPr>
            <p:nvPr/>
          </p:nvCxnSpPr>
          <p:spPr>
            <a:xfrm flipV="1">
              <a:off x="5431934" y="1012172"/>
              <a:ext cx="10833" cy="348642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E9D7C0EA-7E4D-B345-8750-56D957036C18}"/>
                </a:ext>
              </a:extLst>
            </p:cNvPr>
            <p:cNvCxnSpPr>
              <a:cxnSpLocks/>
              <a:stCxn id="336" idx="1"/>
              <a:endCxn id="338" idx="6"/>
            </p:cNvCxnSpPr>
            <p:nvPr/>
          </p:nvCxnSpPr>
          <p:spPr>
            <a:xfrm flipH="1" flipV="1">
              <a:off x="3258489" y="925264"/>
              <a:ext cx="903415" cy="117262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FC7E80C3-2DA1-6E45-B0A6-89A31CABC3C8}"/>
                </a:ext>
              </a:extLst>
            </p:cNvPr>
            <p:cNvCxnSpPr>
              <a:cxnSpLocks/>
              <a:stCxn id="336" idx="7"/>
              <a:endCxn id="339" idx="2"/>
            </p:cNvCxnSpPr>
            <p:nvPr/>
          </p:nvCxnSpPr>
          <p:spPr>
            <a:xfrm flipV="1">
              <a:off x="4323049" y="931600"/>
              <a:ext cx="925199" cy="116628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9CDD9B80-5F61-D342-9CA2-05D86443BECC}"/>
                </a:ext>
              </a:extLst>
            </p:cNvPr>
            <p:cNvCxnSpPr>
              <a:cxnSpLocks/>
              <a:stCxn id="336" idx="2"/>
              <a:endCxn id="337" idx="7"/>
            </p:cNvCxnSpPr>
            <p:nvPr/>
          </p:nvCxnSpPr>
          <p:spPr>
            <a:xfrm flipH="1">
              <a:off x="2097171" y="2178457"/>
              <a:ext cx="2031359" cy="49635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A58A911E-743F-884D-B830-292A88E009D5}"/>
                </a:ext>
              </a:extLst>
            </p:cNvPr>
            <p:cNvCxnSpPr>
              <a:cxnSpLocks/>
              <a:stCxn id="340" idx="1"/>
              <a:endCxn id="336" idx="6"/>
            </p:cNvCxnSpPr>
            <p:nvPr/>
          </p:nvCxnSpPr>
          <p:spPr>
            <a:xfrm flipH="1" flipV="1">
              <a:off x="4356423" y="2178457"/>
              <a:ext cx="1949718" cy="50329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C3F81E1C-908C-C141-A13F-00575A7AD5D9}"/>
                </a:ext>
              </a:extLst>
            </p:cNvPr>
            <p:cNvCxnSpPr>
              <a:cxnSpLocks/>
              <a:stCxn id="342" idx="2"/>
              <a:endCxn id="337" idx="5"/>
            </p:cNvCxnSpPr>
            <p:nvPr/>
          </p:nvCxnSpPr>
          <p:spPr>
            <a:xfrm flipH="1" flipV="1">
              <a:off x="2097171" y="2835958"/>
              <a:ext cx="2047686" cy="5054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6BC4BC1-24B2-4048-812B-0893DC0076B1}"/>
                </a:ext>
              </a:extLst>
            </p:cNvPr>
            <p:cNvCxnSpPr>
              <a:cxnSpLocks/>
              <a:stCxn id="342" idx="6"/>
              <a:endCxn id="340" idx="3"/>
            </p:cNvCxnSpPr>
            <p:nvPr/>
          </p:nvCxnSpPr>
          <p:spPr>
            <a:xfrm flipV="1">
              <a:off x="4372750" y="2842895"/>
              <a:ext cx="1933391" cy="49854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1B86DDA-1DC2-FF4B-953E-A132015368C3}"/>
                </a:ext>
              </a:extLst>
            </p:cNvPr>
            <p:cNvCxnSpPr>
              <a:cxnSpLocks/>
              <a:stCxn id="337" idx="6"/>
              <a:endCxn id="340" idx="2"/>
            </p:cNvCxnSpPr>
            <p:nvPr/>
          </p:nvCxnSpPr>
          <p:spPr>
            <a:xfrm>
              <a:off x="2130545" y="2755386"/>
              <a:ext cx="4142222" cy="69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332F383-5B61-414D-97CF-8A3911C3326E}"/>
                </a:ext>
              </a:extLst>
            </p:cNvPr>
            <p:cNvCxnSpPr>
              <a:stCxn id="336" idx="4"/>
              <a:endCxn id="342" idx="0"/>
            </p:cNvCxnSpPr>
            <p:nvPr/>
          </p:nvCxnSpPr>
          <p:spPr>
            <a:xfrm>
              <a:off x="4242477" y="2292403"/>
              <a:ext cx="16327" cy="9350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28C16F01-D6EB-B24E-9FD3-3C680E3A27FE}"/>
                </a:ext>
              </a:extLst>
            </p:cNvPr>
            <p:cNvCxnSpPr>
              <a:cxnSpLocks/>
              <a:stCxn id="336" idx="3"/>
              <a:endCxn id="343" idx="0"/>
            </p:cNvCxnSpPr>
            <p:nvPr/>
          </p:nvCxnSpPr>
          <p:spPr>
            <a:xfrm flipH="1">
              <a:off x="3143427" y="2259029"/>
              <a:ext cx="1018477" cy="219851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CA90F146-8985-B849-B010-690AE46D4B1B}"/>
                </a:ext>
              </a:extLst>
            </p:cNvPr>
            <p:cNvCxnSpPr>
              <a:cxnSpLocks/>
              <a:stCxn id="336" idx="5"/>
              <a:endCxn id="341" idx="0"/>
            </p:cNvCxnSpPr>
            <p:nvPr/>
          </p:nvCxnSpPr>
          <p:spPr>
            <a:xfrm>
              <a:off x="4323049" y="2259029"/>
              <a:ext cx="1028313" cy="2206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BE973870-4DC4-BA44-95DB-B1F349DD9115}"/>
                </a:ext>
              </a:extLst>
            </p:cNvPr>
            <p:cNvCxnSpPr>
              <a:cxnSpLocks/>
              <a:stCxn id="342" idx="1"/>
              <a:endCxn id="338" idx="4"/>
            </p:cNvCxnSpPr>
            <p:nvPr/>
          </p:nvCxnSpPr>
          <p:spPr>
            <a:xfrm flipH="1" flipV="1">
              <a:off x="3144543" y="1039210"/>
              <a:ext cx="1033688" cy="222165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D74508F6-27F0-C84E-B588-BBB68A3AFFD3}"/>
                </a:ext>
              </a:extLst>
            </p:cNvPr>
            <p:cNvCxnSpPr>
              <a:cxnSpLocks/>
              <a:stCxn id="342" idx="7"/>
              <a:endCxn id="339" idx="4"/>
            </p:cNvCxnSpPr>
            <p:nvPr/>
          </p:nvCxnSpPr>
          <p:spPr>
            <a:xfrm flipV="1">
              <a:off x="4339376" y="1045546"/>
              <a:ext cx="1022819" cy="221532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B8233485-255B-824B-9D81-483A695D02AC}"/>
                </a:ext>
              </a:extLst>
            </p:cNvPr>
            <p:cNvCxnSpPr>
              <a:cxnSpLocks/>
              <a:stCxn id="342" idx="3"/>
              <a:endCxn id="343" idx="6"/>
            </p:cNvCxnSpPr>
            <p:nvPr/>
          </p:nvCxnSpPr>
          <p:spPr>
            <a:xfrm flipH="1">
              <a:off x="3257373" y="3422013"/>
              <a:ext cx="920858" cy="114947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49BC7FFF-8565-0249-9AF4-ED3CDF06906A}"/>
                </a:ext>
              </a:extLst>
            </p:cNvPr>
            <p:cNvCxnSpPr>
              <a:cxnSpLocks/>
              <a:stCxn id="342" idx="5"/>
              <a:endCxn id="341" idx="2"/>
            </p:cNvCxnSpPr>
            <p:nvPr/>
          </p:nvCxnSpPr>
          <p:spPr>
            <a:xfrm>
              <a:off x="4339376" y="3422013"/>
              <a:ext cx="898039" cy="115716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50D4A8AE-70E0-5748-92FD-BED82CE42F8D}"/>
                </a:ext>
              </a:extLst>
            </p:cNvPr>
            <p:cNvCxnSpPr>
              <a:cxnSpLocks/>
              <a:stCxn id="341" idx="1"/>
              <a:endCxn id="338" idx="5"/>
            </p:cNvCxnSpPr>
            <p:nvPr/>
          </p:nvCxnSpPr>
          <p:spPr>
            <a:xfrm flipH="1" flipV="1">
              <a:off x="3225115" y="1005836"/>
              <a:ext cx="2045674" cy="34927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8EC33E09-1A76-0249-B5AB-77CA3217A48D}"/>
                </a:ext>
              </a:extLst>
            </p:cNvPr>
            <p:cNvCxnSpPr>
              <a:cxnSpLocks/>
              <a:stCxn id="343" idx="7"/>
              <a:endCxn id="339" idx="3"/>
            </p:cNvCxnSpPr>
            <p:nvPr/>
          </p:nvCxnSpPr>
          <p:spPr>
            <a:xfrm flipV="1">
              <a:off x="3223999" y="1012172"/>
              <a:ext cx="2057623" cy="347874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69236228-B563-1D4B-84B4-11B79B94BEB5}"/>
                </a:ext>
              </a:extLst>
            </p:cNvPr>
            <p:cNvCxnSpPr>
              <a:cxnSpLocks/>
              <a:stCxn id="338" idx="1"/>
              <a:endCxn id="337" idx="1"/>
            </p:cNvCxnSpPr>
            <p:nvPr/>
          </p:nvCxnSpPr>
          <p:spPr>
            <a:xfrm flipH="1">
              <a:off x="1936026" y="844691"/>
              <a:ext cx="1127944" cy="183012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8D2F2EA4-8680-FB4F-BE01-A36B926E1FA7}"/>
                </a:ext>
              </a:extLst>
            </p:cNvPr>
            <p:cNvCxnSpPr>
              <a:cxnSpLocks/>
              <a:stCxn id="343" idx="3"/>
              <a:endCxn id="337" idx="3"/>
            </p:cNvCxnSpPr>
            <p:nvPr/>
          </p:nvCxnSpPr>
          <p:spPr>
            <a:xfrm flipH="1" flipV="1">
              <a:off x="1936026" y="2835958"/>
              <a:ext cx="1126828" cy="18161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>
              <a:extLst>
                <a:ext uri="{FF2B5EF4-FFF2-40B4-BE49-F238E27FC236}">
                  <a16:creationId xmlns:a16="http://schemas.microsoft.com/office/drawing/2014/main" id="{38AD31F1-5A53-C749-A083-9FBD79A1E42E}"/>
                </a:ext>
              </a:extLst>
            </p:cNvPr>
            <p:cNvCxnSpPr>
              <a:cxnSpLocks/>
              <a:stCxn id="339" idx="7"/>
              <a:endCxn id="340" idx="7"/>
            </p:cNvCxnSpPr>
            <p:nvPr/>
          </p:nvCxnSpPr>
          <p:spPr>
            <a:xfrm>
              <a:off x="5442767" y="851027"/>
              <a:ext cx="1024519" cy="183072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C67017EF-B612-5146-B6A8-953C60A2BC0C}"/>
                </a:ext>
              </a:extLst>
            </p:cNvPr>
            <p:cNvCxnSpPr>
              <a:cxnSpLocks/>
              <a:stCxn id="341" idx="6"/>
              <a:endCxn id="340" idx="5"/>
            </p:cNvCxnSpPr>
            <p:nvPr/>
          </p:nvCxnSpPr>
          <p:spPr>
            <a:xfrm flipV="1">
              <a:off x="5465308" y="2842895"/>
              <a:ext cx="1001978" cy="173627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76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roup 838">
            <a:extLst>
              <a:ext uri="{FF2B5EF4-FFF2-40B4-BE49-F238E27FC236}">
                <a16:creationId xmlns:a16="http://schemas.microsoft.com/office/drawing/2014/main" id="{3CCF54D7-F8B4-9447-AA98-A88B211DD253}"/>
              </a:ext>
            </a:extLst>
          </p:cNvPr>
          <p:cNvGrpSpPr/>
          <p:nvPr/>
        </p:nvGrpSpPr>
        <p:grpSpPr>
          <a:xfrm>
            <a:off x="521104" y="1127221"/>
            <a:ext cx="6283615" cy="5186047"/>
            <a:chOff x="1846034" y="799983"/>
            <a:chExt cx="4717075" cy="3893137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C39E9D2E-8AD1-9E4A-B45E-26A3115F5261}"/>
                </a:ext>
              </a:extLst>
            </p:cNvPr>
            <p:cNvSpPr/>
            <p:nvPr/>
          </p:nvSpPr>
          <p:spPr>
            <a:xfrm>
              <a:off x="4128530" y="2064510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EB7C965E-243A-284E-9815-17C458120EF3}"/>
                </a:ext>
              </a:extLst>
            </p:cNvPr>
            <p:cNvSpPr/>
            <p:nvPr/>
          </p:nvSpPr>
          <p:spPr>
            <a:xfrm>
              <a:off x="1902652" y="2641439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961A1502-AF89-FC46-B29E-2D28D0AB4EA8}"/>
                </a:ext>
              </a:extLst>
            </p:cNvPr>
            <p:cNvSpPr/>
            <p:nvPr/>
          </p:nvSpPr>
          <p:spPr>
            <a:xfrm>
              <a:off x="3030596" y="81131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D6A5622D-E5E6-7648-BD5D-4526BE2F2F6C}"/>
                </a:ext>
              </a:extLst>
            </p:cNvPr>
            <p:cNvSpPr/>
            <p:nvPr/>
          </p:nvSpPr>
          <p:spPr>
            <a:xfrm>
              <a:off x="5248248" y="817653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D0FBDCA2-4777-F94E-95EA-804B6BE07239}"/>
                </a:ext>
              </a:extLst>
            </p:cNvPr>
            <p:cNvSpPr/>
            <p:nvPr/>
          </p:nvSpPr>
          <p:spPr>
            <a:xfrm>
              <a:off x="6272767" y="2648376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438DC5B-A392-E64A-8DE5-01C4B5739971}"/>
                </a:ext>
              </a:extLst>
            </p:cNvPr>
            <p:cNvSpPr/>
            <p:nvPr/>
          </p:nvSpPr>
          <p:spPr>
            <a:xfrm>
              <a:off x="5237415" y="446522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8C40C857-96B3-3341-9663-F220E6F5AF8C}"/>
                </a:ext>
              </a:extLst>
            </p:cNvPr>
            <p:cNvSpPr/>
            <p:nvPr/>
          </p:nvSpPr>
          <p:spPr>
            <a:xfrm>
              <a:off x="4144857" y="3227494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795AB613-7139-4B4B-8239-D06C17C64D6E}"/>
                </a:ext>
              </a:extLst>
            </p:cNvPr>
            <p:cNvSpPr/>
            <p:nvPr/>
          </p:nvSpPr>
          <p:spPr>
            <a:xfrm>
              <a:off x="3029480" y="4457545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C150C61-C881-D344-B859-37DD3CB4CB7C}"/>
                </a:ext>
              </a:extLst>
            </p:cNvPr>
            <p:cNvSpPr txBox="1"/>
            <p:nvPr/>
          </p:nvSpPr>
          <p:spPr>
            <a:xfrm>
              <a:off x="6221981" y="263227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F72B1F42-A44C-BF48-9499-4CB10694EDD1}"/>
                </a:ext>
              </a:extLst>
            </p:cNvPr>
            <p:cNvSpPr txBox="1"/>
            <p:nvPr/>
          </p:nvSpPr>
          <p:spPr>
            <a:xfrm>
              <a:off x="2978133" y="799983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17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6D8823E-422D-3642-AA52-B2AB58C522FF}"/>
                </a:ext>
              </a:extLst>
            </p:cNvPr>
            <p:cNvSpPr txBox="1"/>
            <p:nvPr/>
          </p:nvSpPr>
          <p:spPr>
            <a:xfrm>
              <a:off x="4071912" y="205150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11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4DFE76CB-400B-4441-A8E9-BDE38EB4983A}"/>
                </a:ext>
              </a:extLst>
            </p:cNvPr>
            <p:cNvSpPr txBox="1"/>
            <p:nvPr/>
          </p:nvSpPr>
          <p:spPr>
            <a:xfrm>
              <a:off x="5188582" y="445898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26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D5F3B688-E026-6345-81C9-D390836534B7}"/>
                </a:ext>
              </a:extLst>
            </p:cNvPr>
            <p:cNvSpPr txBox="1"/>
            <p:nvPr/>
          </p:nvSpPr>
          <p:spPr>
            <a:xfrm>
              <a:off x="4093102" y="322089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4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838643AA-7D30-3145-A18D-AB4FD78DB48F}"/>
                </a:ext>
              </a:extLst>
            </p:cNvPr>
            <p:cNvSpPr txBox="1"/>
            <p:nvPr/>
          </p:nvSpPr>
          <p:spPr>
            <a:xfrm>
              <a:off x="2978133" y="445414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76A1C613-99E1-8B4F-B0F4-0FE3C03F7FA0}"/>
                </a:ext>
              </a:extLst>
            </p:cNvPr>
            <p:cNvSpPr txBox="1"/>
            <p:nvPr/>
          </p:nvSpPr>
          <p:spPr>
            <a:xfrm>
              <a:off x="1846034" y="263227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15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D518E03-3CD8-EF46-B0DE-246D1A069670}"/>
                </a:ext>
              </a:extLst>
            </p:cNvPr>
            <p:cNvSpPr txBox="1"/>
            <p:nvPr/>
          </p:nvSpPr>
          <p:spPr>
            <a:xfrm>
              <a:off x="5180798" y="810408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19</a:t>
              </a:r>
            </a:p>
          </p:txBody>
        </p: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39E86F70-795F-AE44-A9AA-C1848D000354}"/>
                </a:ext>
              </a:extLst>
            </p:cNvPr>
            <p:cNvCxnSpPr>
              <a:cxnSpLocks/>
              <a:stCxn id="343" idx="4"/>
              <a:endCxn id="341" idx="4"/>
            </p:cNvCxnSpPr>
            <p:nvPr/>
          </p:nvCxnSpPr>
          <p:spPr>
            <a:xfrm>
              <a:off x="3143427" y="4685438"/>
              <a:ext cx="2207935" cy="768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5569E954-3F6F-CB4B-BB52-6102BBF0EDB1}"/>
                </a:ext>
              </a:extLst>
            </p:cNvPr>
            <p:cNvCxnSpPr>
              <a:cxnSpLocks/>
              <a:stCxn id="338" idx="0"/>
              <a:endCxn id="339" idx="0"/>
            </p:cNvCxnSpPr>
            <p:nvPr/>
          </p:nvCxnSpPr>
          <p:spPr>
            <a:xfrm>
              <a:off x="3144543" y="811317"/>
              <a:ext cx="2217652" cy="6336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0DED4C8F-B9D4-9A4D-B614-E53443E7B27E}"/>
                </a:ext>
              </a:extLst>
            </p:cNvPr>
            <p:cNvCxnSpPr>
              <a:cxnSpLocks/>
              <a:stCxn id="338" idx="7"/>
              <a:endCxn id="340" idx="0"/>
            </p:cNvCxnSpPr>
            <p:nvPr/>
          </p:nvCxnSpPr>
          <p:spPr>
            <a:xfrm>
              <a:off x="3225115" y="844691"/>
              <a:ext cx="3161599" cy="180368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DF78CAD-3FE3-7044-A923-D8CC2D819744}"/>
                </a:ext>
              </a:extLst>
            </p:cNvPr>
            <p:cNvCxnSpPr>
              <a:cxnSpLocks/>
              <a:stCxn id="339" idx="1"/>
              <a:endCxn id="337" idx="0"/>
            </p:cNvCxnSpPr>
            <p:nvPr/>
          </p:nvCxnSpPr>
          <p:spPr>
            <a:xfrm flipH="1">
              <a:off x="2016599" y="851027"/>
              <a:ext cx="3265023" cy="17904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6D3126C-CE9D-DF40-9463-A486A8E58948}"/>
                </a:ext>
              </a:extLst>
            </p:cNvPr>
            <p:cNvCxnSpPr>
              <a:cxnSpLocks/>
              <a:stCxn id="341" idx="3"/>
              <a:endCxn id="337" idx="4"/>
            </p:cNvCxnSpPr>
            <p:nvPr/>
          </p:nvCxnSpPr>
          <p:spPr>
            <a:xfrm flipH="1" flipV="1">
              <a:off x="2016599" y="2869332"/>
              <a:ext cx="3254190" cy="179041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CB3906F0-7BF8-6444-B462-B405B094E1AB}"/>
                </a:ext>
              </a:extLst>
            </p:cNvPr>
            <p:cNvCxnSpPr>
              <a:cxnSpLocks/>
              <a:stCxn id="343" idx="5"/>
              <a:endCxn id="340" idx="4"/>
            </p:cNvCxnSpPr>
            <p:nvPr/>
          </p:nvCxnSpPr>
          <p:spPr>
            <a:xfrm flipV="1">
              <a:off x="3223999" y="2876269"/>
              <a:ext cx="3162715" cy="17757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BABB9E3-857C-4845-B4C4-F7F866921F11}"/>
                </a:ext>
              </a:extLst>
            </p:cNvPr>
            <p:cNvCxnSpPr>
              <a:cxnSpLocks/>
              <a:stCxn id="343" idx="1"/>
              <a:endCxn id="338" idx="3"/>
            </p:cNvCxnSpPr>
            <p:nvPr/>
          </p:nvCxnSpPr>
          <p:spPr>
            <a:xfrm flipV="1">
              <a:off x="3062854" y="1005836"/>
              <a:ext cx="1116" cy="34850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9A8F9C4-1DE1-7442-AF6F-C76560A4020C}"/>
                </a:ext>
              </a:extLst>
            </p:cNvPr>
            <p:cNvCxnSpPr>
              <a:cxnSpLocks/>
              <a:stCxn id="341" idx="7"/>
              <a:endCxn id="339" idx="5"/>
            </p:cNvCxnSpPr>
            <p:nvPr/>
          </p:nvCxnSpPr>
          <p:spPr>
            <a:xfrm flipV="1">
              <a:off x="5431934" y="1012172"/>
              <a:ext cx="10833" cy="348642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E9D7C0EA-7E4D-B345-8750-56D957036C18}"/>
                </a:ext>
              </a:extLst>
            </p:cNvPr>
            <p:cNvCxnSpPr>
              <a:cxnSpLocks/>
              <a:stCxn id="336" idx="1"/>
              <a:endCxn id="338" idx="6"/>
            </p:cNvCxnSpPr>
            <p:nvPr/>
          </p:nvCxnSpPr>
          <p:spPr>
            <a:xfrm flipH="1" flipV="1">
              <a:off x="3258489" y="925264"/>
              <a:ext cx="903415" cy="117262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FC7E80C3-2DA1-6E45-B0A6-89A31CABC3C8}"/>
                </a:ext>
              </a:extLst>
            </p:cNvPr>
            <p:cNvCxnSpPr>
              <a:cxnSpLocks/>
              <a:stCxn id="336" idx="7"/>
              <a:endCxn id="339" idx="2"/>
            </p:cNvCxnSpPr>
            <p:nvPr/>
          </p:nvCxnSpPr>
          <p:spPr>
            <a:xfrm flipV="1">
              <a:off x="4323049" y="931600"/>
              <a:ext cx="925199" cy="116628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9CDD9B80-5F61-D342-9CA2-05D86443BECC}"/>
                </a:ext>
              </a:extLst>
            </p:cNvPr>
            <p:cNvCxnSpPr>
              <a:cxnSpLocks/>
              <a:stCxn id="336" idx="2"/>
              <a:endCxn id="337" idx="7"/>
            </p:cNvCxnSpPr>
            <p:nvPr/>
          </p:nvCxnSpPr>
          <p:spPr>
            <a:xfrm flipH="1">
              <a:off x="2097171" y="2178457"/>
              <a:ext cx="2031359" cy="496356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A58A911E-743F-884D-B830-292A88E009D5}"/>
                </a:ext>
              </a:extLst>
            </p:cNvPr>
            <p:cNvCxnSpPr>
              <a:cxnSpLocks/>
              <a:stCxn id="340" idx="1"/>
              <a:endCxn id="336" idx="6"/>
            </p:cNvCxnSpPr>
            <p:nvPr/>
          </p:nvCxnSpPr>
          <p:spPr>
            <a:xfrm flipH="1" flipV="1">
              <a:off x="4356423" y="2178457"/>
              <a:ext cx="1949718" cy="50329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C3F81E1C-908C-C141-A13F-00575A7AD5D9}"/>
                </a:ext>
              </a:extLst>
            </p:cNvPr>
            <p:cNvCxnSpPr>
              <a:cxnSpLocks/>
              <a:stCxn id="342" idx="2"/>
              <a:endCxn id="337" idx="5"/>
            </p:cNvCxnSpPr>
            <p:nvPr/>
          </p:nvCxnSpPr>
          <p:spPr>
            <a:xfrm flipH="1" flipV="1">
              <a:off x="2097171" y="2835958"/>
              <a:ext cx="2047686" cy="5054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6BC4BC1-24B2-4048-812B-0893DC0076B1}"/>
                </a:ext>
              </a:extLst>
            </p:cNvPr>
            <p:cNvCxnSpPr>
              <a:cxnSpLocks/>
              <a:stCxn id="342" idx="6"/>
              <a:endCxn id="340" idx="3"/>
            </p:cNvCxnSpPr>
            <p:nvPr/>
          </p:nvCxnSpPr>
          <p:spPr>
            <a:xfrm flipV="1">
              <a:off x="4372750" y="2842895"/>
              <a:ext cx="1933391" cy="49854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1B86DDA-1DC2-FF4B-953E-A132015368C3}"/>
                </a:ext>
              </a:extLst>
            </p:cNvPr>
            <p:cNvCxnSpPr>
              <a:cxnSpLocks/>
              <a:stCxn id="337" idx="6"/>
              <a:endCxn id="340" idx="2"/>
            </p:cNvCxnSpPr>
            <p:nvPr/>
          </p:nvCxnSpPr>
          <p:spPr>
            <a:xfrm>
              <a:off x="2130545" y="2755386"/>
              <a:ext cx="4142222" cy="69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332F383-5B61-414D-97CF-8A3911C3326E}"/>
                </a:ext>
              </a:extLst>
            </p:cNvPr>
            <p:cNvCxnSpPr>
              <a:stCxn id="336" idx="4"/>
              <a:endCxn id="342" idx="0"/>
            </p:cNvCxnSpPr>
            <p:nvPr/>
          </p:nvCxnSpPr>
          <p:spPr>
            <a:xfrm>
              <a:off x="4242477" y="2292403"/>
              <a:ext cx="16327" cy="9350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28C16F01-D6EB-B24E-9FD3-3C680E3A27FE}"/>
                </a:ext>
              </a:extLst>
            </p:cNvPr>
            <p:cNvCxnSpPr>
              <a:cxnSpLocks/>
              <a:stCxn id="336" idx="3"/>
              <a:endCxn id="343" idx="0"/>
            </p:cNvCxnSpPr>
            <p:nvPr/>
          </p:nvCxnSpPr>
          <p:spPr>
            <a:xfrm flipH="1">
              <a:off x="3143427" y="2259029"/>
              <a:ext cx="1018477" cy="2198516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CA90F146-8985-B849-B010-690AE46D4B1B}"/>
                </a:ext>
              </a:extLst>
            </p:cNvPr>
            <p:cNvCxnSpPr>
              <a:cxnSpLocks/>
              <a:stCxn id="336" idx="5"/>
              <a:endCxn id="341" idx="0"/>
            </p:cNvCxnSpPr>
            <p:nvPr/>
          </p:nvCxnSpPr>
          <p:spPr>
            <a:xfrm>
              <a:off x="4323049" y="2259029"/>
              <a:ext cx="1028313" cy="2206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BE973870-4DC4-BA44-95DB-B1F349DD9115}"/>
                </a:ext>
              </a:extLst>
            </p:cNvPr>
            <p:cNvCxnSpPr>
              <a:cxnSpLocks/>
              <a:stCxn id="342" idx="1"/>
              <a:endCxn id="338" idx="4"/>
            </p:cNvCxnSpPr>
            <p:nvPr/>
          </p:nvCxnSpPr>
          <p:spPr>
            <a:xfrm flipH="1" flipV="1">
              <a:off x="3144543" y="1039210"/>
              <a:ext cx="1033688" cy="222165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D74508F6-27F0-C84E-B588-BBB68A3AFFD3}"/>
                </a:ext>
              </a:extLst>
            </p:cNvPr>
            <p:cNvCxnSpPr>
              <a:cxnSpLocks/>
              <a:stCxn id="342" idx="7"/>
              <a:endCxn id="339" idx="4"/>
            </p:cNvCxnSpPr>
            <p:nvPr/>
          </p:nvCxnSpPr>
          <p:spPr>
            <a:xfrm flipV="1">
              <a:off x="4339376" y="1045546"/>
              <a:ext cx="1022819" cy="221532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B8233485-255B-824B-9D81-483A695D02AC}"/>
                </a:ext>
              </a:extLst>
            </p:cNvPr>
            <p:cNvCxnSpPr>
              <a:cxnSpLocks/>
              <a:stCxn id="342" idx="3"/>
              <a:endCxn id="343" idx="6"/>
            </p:cNvCxnSpPr>
            <p:nvPr/>
          </p:nvCxnSpPr>
          <p:spPr>
            <a:xfrm flipH="1">
              <a:off x="3257373" y="3422013"/>
              <a:ext cx="920858" cy="1149479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49BC7FFF-8565-0249-9AF4-ED3CDF06906A}"/>
                </a:ext>
              </a:extLst>
            </p:cNvPr>
            <p:cNvCxnSpPr>
              <a:cxnSpLocks/>
              <a:stCxn id="342" idx="5"/>
              <a:endCxn id="341" idx="2"/>
            </p:cNvCxnSpPr>
            <p:nvPr/>
          </p:nvCxnSpPr>
          <p:spPr>
            <a:xfrm>
              <a:off x="4339376" y="3422013"/>
              <a:ext cx="898039" cy="1157161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50D4A8AE-70E0-5748-92FD-BED82CE42F8D}"/>
                </a:ext>
              </a:extLst>
            </p:cNvPr>
            <p:cNvCxnSpPr>
              <a:cxnSpLocks/>
              <a:stCxn id="341" idx="1"/>
              <a:endCxn id="338" idx="5"/>
            </p:cNvCxnSpPr>
            <p:nvPr/>
          </p:nvCxnSpPr>
          <p:spPr>
            <a:xfrm flipH="1" flipV="1">
              <a:off x="3225115" y="1005836"/>
              <a:ext cx="2045674" cy="34927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8EC33E09-1A76-0249-B5AB-77CA3217A48D}"/>
                </a:ext>
              </a:extLst>
            </p:cNvPr>
            <p:cNvCxnSpPr>
              <a:cxnSpLocks/>
              <a:stCxn id="343" idx="7"/>
              <a:endCxn id="339" idx="3"/>
            </p:cNvCxnSpPr>
            <p:nvPr/>
          </p:nvCxnSpPr>
          <p:spPr>
            <a:xfrm flipV="1">
              <a:off x="3223999" y="1012172"/>
              <a:ext cx="2057623" cy="347874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69236228-B563-1D4B-84B4-11B79B94BEB5}"/>
                </a:ext>
              </a:extLst>
            </p:cNvPr>
            <p:cNvCxnSpPr>
              <a:cxnSpLocks/>
              <a:stCxn id="338" idx="1"/>
              <a:endCxn id="337" idx="1"/>
            </p:cNvCxnSpPr>
            <p:nvPr/>
          </p:nvCxnSpPr>
          <p:spPr>
            <a:xfrm flipH="1">
              <a:off x="1936026" y="844691"/>
              <a:ext cx="1127944" cy="1830122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8D2F2EA4-8680-FB4F-BE01-A36B926E1FA7}"/>
                </a:ext>
              </a:extLst>
            </p:cNvPr>
            <p:cNvCxnSpPr>
              <a:cxnSpLocks/>
              <a:stCxn id="343" idx="3"/>
              <a:endCxn id="337" idx="3"/>
            </p:cNvCxnSpPr>
            <p:nvPr/>
          </p:nvCxnSpPr>
          <p:spPr>
            <a:xfrm flipH="1" flipV="1">
              <a:off x="1936026" y="2835958"/>
              <a:ext cx="1126828" cy="18161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>
              <a:extLst>
                <a:ext uri="{FF2B5EF4-FFF2-40B4-BE49-F238E27FC236}">
                  <a16:creationId xmlns:a16="http://schemas.microsoft.com/office/drawing/2014/main" id="{38AD31F1-5A53-C749-A083-9FBD79A1E42E}"/>
                </a:ext>
              </a:extLst>
            </p:cNvPr>
            <p:cNvCxnSpPr>
              <a:cxnSpLocks/>
              <a:stCxn id="339" idx="7"/>
              <a:endCxn id="340" idx="7"/>
            </p:cNvCxnSpPr>
            <p:nvPr/>
          </p:nvCxnSpPr>
          <p:spPr>
            <a:xfrm>
              <a:off x="5442767" y="851027"/>
              <a:ext cx="1024519" cy="1830723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C67017EF-B612-5146-B6A8-953C60A2BC0C}"/>
                </a:ext>
              </a:extLst>
            </p:cNvPr>
            <p:cNvCxnSpPr>
              <a:cxnSpLocks/>
              <a:stCxn id="341" idx="6"/>
              <a:endCxn id="340" idx="5"/>
            </p:cNvCxnSpPr>
            <p:nvPr/>
          </p:nvCxnSpPr>
          <p:spPr>
            <a:xfrm flipV="1">
              <a:off x="5465308" y="2842895"/>
              <a:ext cx="1001978" cy="1736279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5B7B675-B4EB-5649-BD29-3011173F5E19}"/>
              </a:ext>
            </a:extLst>
          </p:cNvPr>
          <p:cNvSpPr txBox="1"/>
          <p:nvPr/>
        </p:nvSpPr>
        <p:spPr>
          <a:xfrm>
            <a:off x="5995799" y="1365416"/>
            <a:ext cx="6576737" cy="830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8" dirty="0"/>
              <a:t>Least distance path: [22, 19, 17, 15, 11, 2, 4, 26, 22]</a:t>
            </a:r>
          </a:p>
          <a:p>
            <a:r>
              <a:rPr lang="en-GB" sz="2398" dirty="0"/>
              <a:t>Probability: 10.23% (Unvalidated)</a:t>
            </a:r>
          </a:p>
        </p:txBody>
      </p:sp>
    </p:spTree>
    <p:extLst>
      <p:ext uri="{BB962C8B-B14F-4D97-AF65-F5344CB8AC3E}">
        <p14:creationId xmlns:p14="http://schemas.microsoft.com/office/powerpoint/2010/main" val="147131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roup 838">
            <a:extLst>
              <a:ext uri="{FF2B5EF4-FFF2-40B4-BE49-F238E27FC236}">
                <a16:creationId xmlns:a16="http://schemas.microsoft.com/office/drawing/2014/main" id="{3CCF54D7-F8B4-9447-AA98-A88B211DD253}"/>
              </a:ext>
            </a:extLst>
          </p:cNvPr>
          <p:cNvGrpSpPr/>
          <p:nvPr/>
        </p:nvGrpSpPr>
        <p:grpSpPr>
          <a:xfrm>
            <a:off x="169314" y="1061260"/>
            <a:ext cx="6283615" cy="5186047"/>
            <a:chOff x="1846034" y="799983"/>
            <a:chExt cx="4717075" cy="3893137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C39E9D2E-8AD1-9E4A-B45E-26A3115F5261}"/>
                </a:ext>
              </a:extLst>
            </p:cNvPr>
            <p:cNvSpPr/>
            <p:nvPr/>
          </p:nvSpPr>
          <p:spPr>
            <a:xfrm>
              <a:off x="4128530" y="2064510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EB7C965E-243A-284E-9815-17C458120EF3}"/>
                </a:ext>
              </a:extLst>
            </p:cNvPr>
            <p:cNvSpPr/>
            <p:nvPr/>
          </p:nvSpPr>
          <p:spPr>
            <a:xfrm>
              <a:off x="1902652" y="2641439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961A1502-AF89-FC46-B29E-2D28D0AB4EA8}"/>
                </a:ext>
              </a:extLst>
            </p:cNvPr>
            <p:cNvSpPr/>
            <p:nvPr/>
          </p:nvSpPr>
          <p:spPr>
            <a:xfrm>
              <a:off x="3030596" y="81131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D6A5622D-E5E6-7648-BD5D-4526BE2F2F6C}"/>
                </a:ext>
              </a:extLst>
            </p:cNvPr>
            <p:cNvSpPr/>
            <p:nvPr/>
          </p:nvSpPr>
          <p:spPr>
            <a:xfrm>
              <a:off x="5248248" y="817653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D0FBDCA2-4777-F94E-95EA-804B6BE07239}"/>
                </a:ext>
              </a:extLst>
            </p:cNvPr>
            <p:cNvSpPr/>
            <p:nvPr/>
          </p:nvSpPr>
          <p:spPr>
            <a:xfrm>
              <a:off x="6272767" y="2648376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438DC5B-A392-E64A-8DE5-01C4B5739971}"/>
                </a:ext>
              </a:extLst>
            </p:cNvPr>
            <p:cNvSpPr/>
            <p:nvPr/>
          </p:nvSpPr>
          <p:spPr>
            <a:xfrm>
              <a:off x="5237415" y="446522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8C40C857-96B3-3341-9663-F220E6F5AF8C}"/>
                </a:ext>
              </a:extLst>
            </p:cNvPr>
            <p:cNvSpPr/>
            <p:nvPr/>
          </p:nvSpPr>
          <p:spPr>
            <a:xfrm>
              <a:off x="4144857" y="3227494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795AB613-7139-4B4B-8239-D06C17C64D6E}"/>
                </a:ext>
              </a:extLst>
            </p:cNvPr>
            <p:cNvSpPr/>
            <p:nvPr/>
          </p:nvSpPr>
          <p:spPr>
            <a:xfrm>
              <a:off x="3029480" y="4457545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C150C61-C881-D344-B859-37DD3CB4CB7C}"/>
                </a:ext>
              </a:extLst>
            </p:cNvPr>
            <p:cNvSpPr txBox="1"/>
            <p:nvPr/>
          </p:nvSpPr>
          <p:spPr>
            <a:xfrm>
              <a:off x="6221981" y="263227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F72B1F42-A44C-BF48-9499-4CB10694EDD1}"/>
                </a:ext>
              </a:extLst>
            </p:cNvPr>
            <p:cNvSpPr txBox="1"/>
            <p:nvPr/>
          </p:nvSpPr>
          <p:spPr>
            <a:xfrm>
              <a:off x="2978133" y="799983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17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6D8823E-422D-3642-AA52-B2AB58C522FF}"/>
                </a:ext>
              </a:extLst>
            </p:cNvPr>
            <p:cNvSpPr txBox="1"/>
            <p:nvPr/>
          </p:nvSpPr>
          <p:spPr>
            <a:xfrm>
              <a:off x="4071912" y="205150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11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4DFE76CB-400B-4441-A8E9-BDE38EB4983A}"/>
                </a:ext>
              </a:extLst>
            </p:cNvPr>
            <p:cNvSpPr txBox="1"/>
            <p:nvPr/>
          </p:nvSpPr>
          <p:spPr>
            <a:xfrm>
              <a:off x="5188582" y="445898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26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D5F3B688-E026-6345-81C9-D390836534B7}"/>
                </a:ext>
              </a:extLst>
            </p:cNvPr>
            <p:cNvSpPr txBox="1"/>
            <p:nvPr/>
          </p:nvSpPr>
          <p:spPr>
            <a:xfrm>
              <a:off x="4093102" y="322089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4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838643AA-7D30-3145-A18D-AB4FD78DB48F}"/>
                </a:ext>
              </a:extLst>
            </p:cNvPr>
            <p:cNvSpPr txBox="1"/>
            <p:nvPr/>
          </p:nvSpPr>
          <p:spPr>
            <a:xfrm>
              <a:off x="2978133" y="445414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76A1C613-99E1-8B4F-B0F4-0FE3C03F7FA0}"/>
                </a:ext>
              </a:extLst>
            </p:cNvPr>
            <p:cNvSpPr txBox="1"/>
            <p:nvPr/>
          </p:nvSpPr>
          <p:spPr>
            <a:xfrm>
              <a:off x="1846034" y="263227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15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D518E03-3CD8-EF46-B0DE-246D1A069670}"/>
                </a:ext>
              </a:extLst>
            </p:cNvPr>
            <p:cNvSpPr txBox="1"/>
            <p:nvPr/>
          </p:nvSpPr>
          <p:spPr>
            <a:xfrm>
              <a:off x="5180798" y="810408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19</a:t>
              </a:r>
            </a:p>
          </p:txBody>
        </p: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39E86F70-795F-AE44-A9AA-C1848D000354}"/>
                </a:ext>
              </a:extLst>
            </p:cNvPr>
            <p:cNvCxnSpPr>
              <a:cxnSpLocks/>
              <a:stCxn id="343" idx="4"/>
              <a:endCxn id="341" idx="4"/>
            </p:cNvCxnSpPr>
            <p:nvPr/>
          </p:nvCxnSpPr>
          <p:spPr>
            <a:xfrm>
              <a:off x="3143427" y="4685438"/>
              <a:ext cx="2207935" cy="7682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5569E954-3F6F-CB4B-BB52-6102BBF0EDB1}"/>
                </a:ext>
              </a:extLst>
            </p:cNvPr>
            <p:cNvCxnSpPr>
              <a:cxnSpLocks/>
              <a:stCxn id="338" idx="0"/>
              <a:endCxn id="339" idx="0"/>
            </p:cNvCxnSpPr>
            <p:nvPr/>
          </p:nvCxnSpPr>
          <p:spPr>
            <a:xfrm>
              <a:off x="3144543" y="811317"/>
              <a:ext cx="2217652" cy="6336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0DED4C8F-B9D4-9A4D-B614-E53443E7B27E}"/>
                </a:ext>
              </a:extLst>
            </p:cNvPr>
            <p:cNvCxnSpPr>
              <a:cxnSpLocks/>
              <a:stCxn id="338" idx="7"/>
              <a:endCxn id="340" idx="0"/>
            </p:cNvCxnSpPr>
            <p:nvPr/>
          </p:nvCxnSpPr>
          <p:spPr>
            <a:xfrm>
              <a:off x="3225115" y="844691"/>
              <a:ext cx="3161599" cy="180368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DF78CAD-3FE3-7044-A923-D8CC2D819744}"/>
                </a:ext>
              </a:extLst>
            </p:cNvPr>
            <p:cNvCxnSpPr>
              <a:cxnSpLocks/>
              <a:stCxn id="339" idx="1"/>
              <a:endCxn id="337" idx="0"/>
            </p:cNvCxnSpPr>
            <p:nvPr/>
          </p:nvCxnSpPr>
          <p:spPr>
            <a:xfrm flipH="1">
              <a:off x="2016599" y="851027"/>
              <a:ext cx="3265023" cy="17904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6D3126C-CE9D-DF40-9463-A486A8E58948}"/>
                </a:ext>
              </a:extLst>
            </p:cNvPr>
            <p:cNvCxnSpPr>
              <a:cxnSpLocks/>
              <a:stCxn id="341" idx="3"/>
              <a:endCxn id="337" idx="4"/>
            </p:cNvCxnSpPr>
            <p:nvPr/>
          </p:nvCxnSpPr>
          <p:spPr>
            <a:xfrm flipH="1" flipV="1">
              <a:off x="2016599" y="2869332"/>
              <a:ext cx="3254190" cy="179041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CB3906F0-7BF8-6444-B462-B405B094E1AB}"/>
                </a:ext>
              </a:extLst>
            </p:cNvPr>
            <p:cNvCxnSpPr>
              <a:cxnSpLocks/>
              <a:stCxn id="343" idx="5"/>
              <a:endCxn id="340" idx="4"/>
            </p:cNvCxnSpPr>
            <p:nvPr/>
          </p:nvCxnSpPr>
          <p:spPr>
            <a:xfrm flipV="1">
              <a:off x="3223999" y="2876269"/>
              <a:ext cx="3162715" cy="17757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BABB9E3-857C-4845-B4C4-F7F866921F11}"/>
                </a:ext>
              </a:extLst>
            </p:cNvPr>
            <p:cNvCxnSpPr>
              <a:cxnSpLocks/>
              <a:stCxn id="343" idx="1"/>
              <a:endCxn id="338" idx="3"/>
            </p:cNvCxnSpPr>
            <p:nvPr/>
          </p:nvCxnSpPr>
          <p:spPr>
            <a:xfrm flipV="1">
              <a:off x="3062854" y="1005836"/>
              <a:ext cx="1116" cy="34850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9A8F9C4-1DE1-7442-AF6F-C76560A4020C}"/>
                </a:ext>
              </a:extLst>
            </p:cNvPr>
            <p:cNvCxnSpPr>
              <a:cxnSpLocks/>
              <a:stCxn id="341" idx="7"/>
              <a:endCxn id="339" idx="5"/>
            </p:cNvCxnSpPr>
            <p:nvPr/>
          </p:nvCxnSpPr>
          <p:spPr>
            <a:xfrm flipV="1">
              <a:off x="5431934" y="1012172"/>
              <a:ext cx="10833" cy="348642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E9D7C0EA-7E4D-B345-8750-56D957036C18}"/>
                </a:ext>
              </a:extLst>
            </p:cNvPr>
            <p:cNvCxnSpPr>
              <a:cxnSpLocks/>
              <a:stCxn id="336" idx="1"/>
              <a:endCxn id="338" idx="6"/>
            </p:cNvCxnSpPr>
            <p:nvPr/>
          </p:nvCxnSpPr>
          <p:spPr>
            <a:xfrm flipH="1" flipV="1">
              <a:off x="3258489" y="925264"/>
              <a:ext cx="903415" cy="117262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FC7E80C3-2DA1-6E45-B0A6-89A31CABC3C8}"/>
                </a:ext>
              </a:extLst>
            </p:cNvPr>
            <p:cNvCxnSpPr>
              <a:cxnSpLocks/>
              <a:stCxn id="336" idx="7"/>
              <a:endCxn id="339" idx="2"/>
            </p:cNvCxnSpPr>
            <p:nvPr/>
          </p:nvCxnSpPr>
          <p:spPr>
            <a:xfrm flipV="1">
              <a:off x="4323049" y="931600"/>
              <a:ext cx="925199" cy="116628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9CDD9B80-5F61-D342-9CA2-05D86443BECC}"/>
                </a:ext>
              </a:extLst>
            </p:cNvPr>
            <p:cNvCxnSpPr>
              <a:cxnSpLocks/>
              <a:stCxn id="336" idx="2"/>
              <a:endCxn id="337" idx="7"/>
            </p:cNvCxnSpPr>
            <p:nvPr/>
          </p:nvCxnSpPr>
          <p:spPr>
            <a:xfrm flipH="1">
              <a:off x="2097171" y="2178457"/>
              <a:ext cx="2031359" cy="496356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A58A911E-743F-884D-B830-292A88E009D5}"/>
                </a:ext>
              </a:extLst>
            </p:cNvPr>
            <p:cNvCxnSpPr>
              <a:cxnSpLocks/>
              <a:stCxn id="340" idx="1"/>
              <a:endCxn id="336" idx="6"/>
            </p:cNvCxnSpPr>
            <p:nvPr/>
          </p:nvCxnSpPr>
          <p:spPr>
            <a:xfrm flipH="1" flipV="1">
              <a:off x="4356423" y="2178457"/>
              <a:ext cx="1949718" cy="50329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C3F81E1C-908C-C141-A13F-00575A7AD5D9}"/>
                </a:ext>
              </a:extLst>
            </p:cNvPr>
            <p:cNvCxnSpPr>
              <a:cxnSpLocks/>
              <a:stCxn id="342" idx="2"/>
              <a:endCxn id="337" idx="5"/>
            </p:cNvCxnSpPr>
            <p:nvPr/>
          </p:nvCxnSpPr>
          <p:spPr>
            <a:xfrm flipH="1" flipV="1">
              <a:off x="2097171" y="2835958"/>
              <a:ext cx="2047686" cy="5054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6BC4BC1-24B2-4048-812B-0893DC0076B1}"/>
                </a:ext>
              </a:extLst>
            </p:cNvPr>
            <p:cNvCxnSpPr>
              <a:cxnSpLocks/>
              <a:stCxn id="342" idx="6"/>
              <a:endCxn id="340" idx="3"/>
            </p:cNvCxnSpPr>
            <p:nvPr/>
          </p:nvCxnSpPr>
          <p:spPr>
            <a:xfrm flipV="1">
              <a:off x="4372750" y="2842895"/>
              <a:ext cx="1933391" cy="49854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1B86DDA-1DC2-FF4B-953E-A132015368C3}"/>
                </a:ext>
              </a:extLst>
            </p:cNvPr>
            <p:cNvCxnSpPr>
              <a:cxnSpLocks/>
              <a:stCxn id="337" idx="6"/>
              <a:endCxn id="340" idx="2"/>
            </p:cNvCxnSpPr>
            <p:nvPr/>
          </p:nvCxnSpPr>
          <p:spPr>
            <a:xfrm>
              <a:off x="2130545" y="2755386"/>
              <a:ext cx="4142222" cy="69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332F383-5B61-414D-97CF-8A3911C3326E}"/>
                </a:ext>
              </a:extLst>
            </p:cNvPr>
            <p:cNvCxnSpPr>
              <a:stCxn id="336" idx="4"/>
              <a:endCxn id="342" idx="0"/>
            </p:cNvCxnSpPr>
            <p:nvPr/>
          </p:nvCxnSpPr>
          <p:spPr>
            <a:xfrm>
              <a:off x="4242477" y="2292403"/>
              <a:ext cx="16327" cy="935091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28C16F01-D6EB-B24E-9FD3-3C680E3A27FE}"/>
                </a:ext>
              </a:extLst>
            </p:cNvPr>
            <p:cNvCxnSpPr>
              <a:cxnSpLocks/>
              <a:stCxn id="336" idx="3"/>
              <a:endCxn id="343" idx="0"/>
            </p:cNvCxnSpPr>
            <p:nvPr/>
          </p:nvCxnSpPr>
          <p:spPr>
            <a:xfrm flipH="1">
              <a:off x="3143427" y="2259029"/>
              <a:ext cx="1018477" cy="219851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CA90F146-8985-B849-B010-690AE46D4B1B}"/>
                </a:ext>
              </a:extLst>
            </p:cNvPr>
            <p:cNvCxnSpPr>
              <a:cxnSpLocks/>
              <a:stCxn id="336" idx="5"/>
              <a:endCxn id="341" idx="0"/>
            </p:cNvCxnSpPr>
            <p:nvPr/>
          </p:nvCxnSpPr>
          <p:spPr>
            <a:xfrm>
              <a:off x="4323049" y="2259029"/>
              <a:ext cx="1028313" cy="2206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BE973870-4DC4-BA44-95DB-B1F349DD9115}"/>
                </a:ext>
              </a:extLst>
            </p:cNvPr>
            <p:cNvCxnSpPr>
              <a:cxnSpLocks/>
              <a:stCxn id="342" idx="1"/>
              <a:endCxn id="338" idx="4"/>
            </p:cNvCxnSpPr>
            <p:nvPr/>
          </p:nvCxnSpPr>
          <p:spPr>
            <a:xfrm flipH="1" flipV="1">
              <a:off x="3144543" y="1039210"/>
              <a:ext cx="1033688" cy="222165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D74508F6-27F0-C84E-B588-BBB68A3AFFD3}"/>
                </a:ext>
              </a:extLst>
            </p:cNvPr>
            <p:cNvCxnSpPr>
              <a:cxnSpLocks/>
              <a:stCxn id="342" idx="7"/>
              <a:endCxn id="339" idx="4"/>
            </p:cNvCxnSpPr>
            <p:nvPr/>
          </p:nvCxnSpPr>
          <p:spPr>
            <a:xfrm flipV="1">
              <a:off x="4339376" y="1045546"/>
              <a:ext cx="1022819" cy="221532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B8233485-255B-824B-9D81-483A695D02AC}"/>
                </a:ext>
              </a:extLst>
            </p:cNvPr>
            <p:cNvCxnSpPr>
              <a:cxnSpLocks/>
              <a:stCxn id="342" idx="3"/>
              <a:endCxn id="343" idx="6"/>
            </p:cNvCxnSpPr>
            <p:nvPr/>
          </p:nvCxnSpPr>
          <p:spPr>
            <a:xfrm flipH="1">
              <a:off x="3257373" y="3422013"/>
              <a:ext cx="920858" cy="1149479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49BC7FFF-8565-0249-9AF4-ED3CDF06906A}"/>
                </a:ext>
              </a:extLst>
            </p:cNvPr>
            <p:cNvCxnSpPr>
              <a:cxnSpLocks/>
              <a:stCxn id="342" idx="5"/>
              <a:endCxn id="341" idx="2"/>
            </p:cNvCxnSpPr>
            <p:nvPr/>
          </p:nvCxnSpPr>
          <p:spPr>
            <a:xfrm>
              <a:off x="4339376" y="3422013"/>
              <a:ext cx="898039" cy="115716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50D4A8AE-70E0-5748-92FD-BED82CE42F8D}"/>
                </a:ext>
              </a:extLst>
            </p:cNvPr>
            <p:cNvCxnSpPr>
              <a:cxnSpLocks/>
              <a:stCxn id="341" idx="1"/>
              <a:endCxn id="338" idx="5"/>
            </p:cNvCxnSpPr>
            <p:nvPr/>
          </p:nvCxnSpPr>
          <p:spPr>
            <a:xfrm flipH="1" flipV="1">
              <a:off x="3225115" y="1005836"/>
              <a:ext cx="2045674" cy="34927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8EC33E09-1A76-0249-B5AB-77CA3217A48D}"/>
                </a:ext>
              </a:extLst>
            </p:cNvPr>
            <p:cNvCxnSpPr>
              <a:cxnSpLocks/>
              <a:stCxn id="343" idx="7"/>
              <a:endCxn id="339" idx="3"/>
            </p:cNvCxnSpPr>
            <p:nvPr/>
          </p:nvCxnSpPr>
          <p:spPr>
            <a:xfrm flipV="1">
              <a:off x="3223999" y="1012172"/>
              <a:ext cx="2057623" cy="347874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69236228-B563-1D4B-84B4-11B79B94BEB5}"/>
                </a:ext>
              </a:extLst>
            </p:cNvPr>
            <p:cNvCxnSpPr>
              <a:cxnSpLocks/>
              <a:stCxn id="338" idx="1"/>
              <a:endCxn id="337" idx="1"/>
            </p:cNvCxnSpPr>
            <p:nvPr/>
          </p:nvCxnSpPr>
          <p:spPr>
            <a:xfrm flipH="1">
              <a:off x="1936026" y="844691"/>
              <a:ext cx="1127944" cy="1830122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8D2F2EA4-8680-FB4F-BE01-A36B926E1FA7}"/>
                </a:ext>
              </a:extLst>
            </p:cNvPr>
            <p:cNvCxnSpPr>
              <a:cxnSpLocks/>
              <a:stCxn id="343" idx="3"/>
              <a:endCxn id="337" idx="3"/>
            </p:cNvCxnSpPr>
            <p:nvPr/>
          </p:nvCxnSpPr>
          <p:spPr>
            <a:xfrm flipH="1" flipV="1">
              <a:off x="1936026" y="2835958"/>
              <a:ext cx="1126828" cy="18161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>
              <a:extLst>
                <a:ext uri="{FF2B5EF4-FFF2-40B4-BE49-F238E27FC236}">
                  <a16:creationId xmlns:a16="http://schemas.microsoft.com/office/drawing/2014/main" id="{38AD31F1-5A53-C749-A083-9FBD79A1E42E}"/>
                </a:ext>
              </a:extLst>
            </p:cNvPr>
            <p:cNvCxnSpPr>
              <a:cxnSpLocks/>
              <a:stCxn id="339" idx="7"/>
              <a:endCxn id="340" idx="7"/>
            </p:cNvCxnSpPr>
            <p:nvPr/>
          </p:nvCxnSpPr>
          <p:spPr>
            <a:xfrm>
              <a:off x="5442767" y="851027"/>
              <a:ext cx="1024519" cy="1830723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C67017EF-B612-5146-B6A8-953C60A2BC0C}"/>
                </a:ext>
              </a:extLst>
            </p:cNvPr>
            <p:cNvCxnSpPr>
              <a:cxnSpLocks/>
              <a:stCxn id="341" idx="6"/>
              <a:endCxn id="340" idx="5"/>
            </p:cNvCxnSpPr>
            <p:nvPr/>
          </p:nvCxnSpPr>
          <p:spPr>
            <a:xfrm flipV="1">
              <a:off x="5465308" y="2842895"/>
              <a:ext cx="1001978" cy="1736279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1490C1-B5DF-B743-A106-54F242F55D1C}"/>
              </a:ext>
            </a:extLst>
          </p:cNvPr>
          <p:cNvSpPr txBox="1"/>
          <p:nvPr/>
        </p:nvSpPr>
        <p:spPr>
          <a:xfrm>
            <a:off x="5995799" y="1365416"/>
            <a:ext cx="6576737" cy="830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8" dirty="0"/>
              <a:t>Least distance path: [22, 26, 2, 4, 11, 15, 17, 19, 22]</a:t>
            </a:r>
          </a:p>
          <a:p>
            <a:r>
              <a:rPr lang="en-GB" sz="2398" dirty="0"/>
              <a:t>Distance: 17.3 metres</a:t>
            </a:r>
          </a:p>
        </p:txBody>
      </p:sp>
    </p:spTree>
    <p:extLst>
      <p:ext uri="{BB962C8B-B14F-4D97-AF65-F5344CB8AC3E}">
        <p14:creationId xmlns:p14="http://schemas.microsoft.com/office/powerpoint/2010/main" val="159600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E9962D2-C2A9-114D-AE91-42556334D88C}"/>
              </a:ext>
            </a:extLst>
          </p:cNvPr>
          <p:cNvGrpSpPr/>
          <p:nvPr/>
        </p:nvGrpSpPr>
        <p:grpSpPr>
          <a:xfrm>
            <a:off x="668101" y="1100724"/>
            <a:ext cx="6523460" cy="4833863"/>
            <a:chOff x="497306" y="826307"/>
            <a:chExt cx="4897125" cy="362875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A064F0D-F481-544C-870F-49494C0DED30}"/>
                </a:ext>
              </a:extLst>
            </p:cNvPr>
            <p:cNvGrpSpPr/>
            <p:nvPr/>
          </p:nvGrpSpPr>
          <p:grpSpPr>
            <a:xfrm>
              <a:off x="497306" y="826307"/>
              <a:ext cx="4897125" cy="3628754"/>
              <a:chOff x="0" y="1063731"/>
              <a:chExt cx="4897125" cy="3628754"/>
            </a:xfrm>
          </p:grpSpPr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343B96A1-DA06-2D4B-AFA6-529383DD2A0F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28754"/>
                <a:chOff x="283212" y="1060992"/>
                <a:chExt cx="4897125" cy="3628754"/>
              </a:xfrm>
            </p:grpSpPr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D48928E7-185D-4249-87C3-D3A02C7FA9C1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</p:grpSpPr>
              <p:sp>
                <p:nvSpPr>
                  <p:cNvPr id="164" name="Arc 163">
                    <a:extLst>
                      <a:ext uri="{FF2B5EF4-FFF2-40B4-BE49-F238E27FC236}">
                        <a16:creationId xmlns:a16="http://schemas.microsoft.com/office/drawing/2014/main" id="{F057AF26-5CFB-9A40-BDAD-12D50CEFFDCE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068D8E11-36B1-BF46-AF49-C60DF6F3E821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</p:grpSpPr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994C9D5F-BB94-574D-A95D-4B4DDBAA79F9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FD86B423-D28B-CA4D-8FDC-28ADFB0F6B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>
                      <a:extLst>
                        <a:ext uri="{FF2B5EF4-FFF2-40B4-BE49-F238E27FC236}">
                          <a16:creationId xmlns:a16="http://schemas.microsoft.com/office/drawing/2014/main" id="{A53ADBB8-3F30-934B-99C4-BE0C3B5647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4129B58D-A801-5141-AB5C-85FA82AF15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20655" cy="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5AE3AA63-109D-4343-B496-FF3554816C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8ABC9363-E3E3-AF47-9F0B-88FBBDBFEA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9F5C0A2E-2181-764C-B8D0-A4E706C99B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0AE24F2A-4A98-8145-80D8-283EA44576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57F2AB1A-5A4B-0242-97C0-DC197213704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8B189450-579E-FE42-ADE4-D3114F08CE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B6D8CE4E-2501-DC40-8241-0DDB62FE84F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A47E6A78-FDC8-A347-A7FA-F082B40A54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78F15142-2E13-9D40-A068-BC32A779BF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Connector 54">
                      <a:extLst>
                        <a:ext uri="{FF2B5EF4-FFF2-40B4-BE49-F238E27FC236}">
                          <a16:creationId xmlns:a16="http://schemas.microsoft.com/office/drawing/2014/main" id="{063C385F-E11C-0E44-80D7-9FAB506381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8CC8B1D4-FE69-444B-A0C8-BD33CE376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C69F56E3-1869-B446-AF3F-37350AA5BB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889F3F9B-D56C-9A46-A9A8-74E00B71FB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5344AD18-5FF8-FB48-B61B-004FBCB44A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5CE2EB89-E7B2-4D48-9578-520A624BC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4FFDF22B-39C7-5B4E-964D-6D031C990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grpSp>
                  <p:nvGrpSpPr>
                    <p:cNvPr id="74" name="Group 73">
                      <a:extLst>
                        <a:ext uri="{FF2B5EF4-FFF2-40B4-BE49-F238E27FC236}">
                          <a16:creationId xmlns:a16="http://schemas.microsoft.com/office/drawing/2014/main" id="{F65591B8-F84D-CB44-AF32-B1436D2648EA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</p:grpSpPr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CE29C19D-59C5-D44B-BA53-3D3C4FBE93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BA647FCC-6951-F843-B859-868AE035CEF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1D3748CF-83BE-B94B-8FEB-EEEAEFDFCF7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  <p:sp>
                    <p:nvSpPr>
                      <p:cNvPr id="73" name="Rectangle 72">
                        <a:extLst>
                          <a:ext uri="{FF2B5EF4-FFF2-40B4-BE49-F238E27FC236}">
                            <a16:creationId xmlns:a16="http://schemas.microsoft.com/office/drawing/2014/main" id="{02AA0371-A5D9-4748-B9DF-214C4AD7C7B6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</p:grpSp>
                <p:grpSp>
                  <p:nvGrpSpPr>
                    <p:cNvPr id="75" name="Group 74">
                      <a:extLst>
                        <a:ext uri="{FF2B5EF4-FFF2-40B4-BE49-F238E27FC236}">
                          <a16:creationId xmlns:a16="http://schemas.microsoft.com/office/drawing/2014/main" id="{6D3D8A84-1D29-8146-9988-DE91CB9B324D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</p:grpSpPr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DA0DB183-DBA0-D34B-9A4A-05C33F2D84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0F387943-7B91-F244-8A54-54471504BEDA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A226E0E0-0D9F-3C4A-98C2-7077966F764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2B4E316F-B600-6A41-9473-636D8573E34D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</p:grp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192BBC3F-FD2C-164A-BC80-A2BBE17113B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C0DD253B-6807-2C44-AD39-A91DE9F59C7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814C2B6E-8E0E-A845-BBE3-64C619D47D9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7E3566E3-62DC-C342-9EA0-582FAABC0631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4CC6FDC6-B8BA-5048-AAE2-B103B9CDB06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DE4240B7-5FF9-A641-9F15-DF753CEAF5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E58837C9-6280-F140-9A9F-AEC05B3A632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CA3A7DAA-B438-F742-A01D-9DE3C3FEE01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C0F94CB9-2403-3645-B1A5-6222525B074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C1FD5D73-5A81-6F45-BDC2-5505C1101A6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6F865101-CF47-564A-8271-68C40CD4D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73A2EAFC-C2A5-924F-85C6-642A5DE53A6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0FED5394-81BF-B24A-93C8-038773959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6B81737C-A159-AC41-8F4F-B306ADB6DAF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6" name="Oval 95">
                      <a:extLst>
                        <a:ext uri="{FF2B5EF4-FFF2-40B4-BE49-F238E27FC236}">
                          <a16:creationId xmlns:a16="http://schemas.microsoft.com/office/drawing/2014/main" id="{811FB3C9-18B7-134B-9107-6FBFE891EE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487489D6-65F6-534A-A3B9-8421F8840E4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A10B1629-1253-5F4B-91B2-4253C9B71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EF08071F-25D4-A04B-A2A7-493848AC87A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1B82B5BB-B727-094C-B4D2-67AC61E64A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070A3CF1-7CC6-AC48-8AA3-7E9AB01B77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07952C18-00E0-6644-BAFD-384102588D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BFBD549F-2116-6141-BC97-3006A7E0A46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CB838F5F-8D60-4D49-AADA-057EF4C14BA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536129B4-4A49-7C4F-8BC9-2BB56582ECC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EE581936-A948-054F-8ADF-D2C70939379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18A2FE4A-AC20-434F-8BDE-EDEAF856B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0" name="Oval 109">
                      <a:extLst>
                        <a:ext uri="{FF2B5EF4-FFF2-40B4-BE49-F238E27FC236}">
                          <a16:creationId xmlns:a16="http://schemas.microsoft.com/office/drawing/2014/main" id="{6662CA1B-27CF-4D43-B8B2-25E6169E04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1" name="Oval 110">
                      <a:extLst>
                        <a:ext uri="{FF2B5EF4-FFF2-40B4-BE49-F238E27FC236}">
                          <a16:creationId xmlns:a16="http://schemas.microsoft.com/office/drawing/2014/main" id="{FB1F8F05-47DC-3C40-87D1-6F7B934EF9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2" name="Oval 111">
                      <a:extLst>
                        <a:ext uri="{FF2B5EF4-FFF2-40B4-BE49-F238E27FC236}">
                          <a16:creationId xmlns:a16="http://schemas.microsoft.com/office/drawing/2014/main" id="{0D279EA0-9B12-1743-ACEF-BBEA501EF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06B0E1CF-7A8F-C949-979B-46668005D7F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6" name="Rounded Rectangle 115">
                      <a:extLst>
                        <a:ext uri="{FF2B5EF4-FFF2-40B4-BE49-F238E27FC236}">
                          <a16:creationId xmlns:a16="http://schemas.microsoft.com/office/drawing/2014/main" id="{73D11B77-3B91-5046-8F67-20FFFC048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7" name="Round Same-side Corner of Rectangle 116">
                      <a:extLst>
                        <a:ext uri="{FF2B5EF4-FFF2-40B4-BE49-F238E27FC236}">
                          <a16:creationId xmlns:a16="http://schemas.microsoft.com/office/drawing/2014/main" id="{4F018BF8-E686-3A4E-B568-DB62BBAA09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8" name="Round Same-side Corner of Rectangle 117">
                      <a:extLst>
                        <a:ext uri="{FF2B5EF4-FFF2-40B4-BE49-F238E27FC236}">
                          <a16:creationId xmlns:a16="http://schemas.microsoft.com/office/drawing/2014/main" id="{D1BC9969-CA08-E44C-86DD-F7B33B8D6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9" name="Round Same-side Corner of Rectangle 118">
                      <a:extLst>
                        <a:ext uri="{FF2B5EF4-FFF2-40B4-BE49-F238E27FC236}">
                          <a16:creationId xmlns:a16="http://schemas.microsoft.com/office/drawing/2014/main" id="{00F8CC56-7A22-0146-9841-C1D390CFB7B1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0" name="Round Same-side Corner of Rectangle 119">
                      <a:extLst>
                        <a:ext uri="{FF2B5EF4-FFF2-40B4-BE49-F238E27FC236}">
                          <a16:creationId xmlns:a16="http://schemas.microsoft.com/office/drawing/2014/main" id="{D6BB2510-D2BD-D145-A3B8-8AAC8704E361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1" name="Round Same-side Corner of Rectangle 120">
                      <a:extLst>
                        <a:ext uri="{FF2B5EF4-FFF2-40B4-BE49-F238E27FC236}">
                          <a16:creationId xmlns:a16="http://schemas.microsoft.com/office/drawing/2014/main" id="{F19ACACC-17D5-974A-A510-58162904D27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2" name="Round Same-side Corner of Rectangle 121">
                      <a:extLst>
                        <a:ext uri="{FF2B5EF4-FFF2-40B4-BE49-F238E27FC236}">
                          <a16:creationId xmlns:a16="http://schemas.microsoft.com/office/drawing/2014/main" id="{AD999849-7E02-3E4C-876F-9543CEB5A9B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3" name="Rectangle 122">
                      <a:extLst>
                        <a:ext uri="{FF2B5EF4-FFF2-40B4-BE49-F238E27FC236}">
                          <a16:creationId xmlns:a16="http://schemas.microsoft.com/office/drawing/2014/main" id="{45AA32E1-7F73-3542-80B7-96FB5ADD09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AE27AF1F-4BBC-0147-8DC7-FCB1362025B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519653EF-4BEF-0544-B4FF-3B97FC23E6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308C6F14-2910-A84A-9B2D-8475AE7251C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97094493-6F2A-4541-AC05-44096B8653C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5FB0F879-D7CC-9445-A586-EF93134DD94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EFB2CC70-FEDB-FB4D-8D12-95244FBC04C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67F1CD35-5AA4-C745-B438-CFBAC51D854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FA6EDC32-870D-7A4B-A9FA-147AD48CBF7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E6C43784-DC72-5B4A-9535-76DB69E2B3B8}"/>
                        </a:ext>
                      </a:extLst>
                    </p:cNvPr>
                    <p:cNvCxnSpPr>
                      <a:stCxn id="131" idx="1"/>
                      <a:endCxn id="129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E6E826D4-C517-7344-A3A4-CDD5C925A5A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40" name="Round Same-side Corner of Rectangle 139">
                      <a:extLst>
                        <a:ext uri="{FF2B5EF4-FFF2-40B4-BE49-F238E27FC236}">
                          <a16:creationId xmlns:a16="http://schemas.microsoft.com/office/drawing/2014/main" id="{8445AF24-445B-EE44-BBE5-8A12A6001B4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cxnSp>
                  <p:nvCxnSpPr>
                    <p:cNvPr id="145" name="Straight Connector 144">
                      <a:extLst>
                        <a:ext uri="{FF2B5EF4-FFF2-40B4-BE49-F238E27FC236}">
                          <a16:creationId xmlns:a16="http://schemas.microsoft.com/office/drawing/2014/main" id="{DAE89213-53B5-744C-9658-151CDB3AA69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AD3D16E1-3A9D-4949-B298-73B9188862B5}"/>
                        </a:ext>
                      </a:extLst>
                    </p:cNvPr>
                    <p:cNvCxnSpPr>
                      <a:cxnSpLocks/>
                      <a:endCxn id="16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7" name="Rounded Rectangle 166">
                      <a:extLst>
                        <a:ext uri="{FF2B5EF4-FFF2-40B4-BE49-F238E27FC236}">
                          <a16:creationId xmlns:a16="http://schemas.microsoft.com/office/drawing/2014/main" id="{905AE863-C949-024D-9DC3-9A3C44C2A6B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31CADD66-778D-6D40-B630-C816E228B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 dirty="0"/>
                    </a:p>
                  </p:txBody>
                </p:sp>
                <p:sp>
                  <p:nvSpPr>
                    <p:cNvPr id="169" name="Rectangle 168">
                      <a:extLst>
                        <a:ext uri="{FF2B5EF4-FFF2-40B4-BE49-F238E27FC236}">
                          <a16:creationId xmlns:a16="http://schemas.microsoft.com/office/drawing/2014/main" id="{3802D589-7C25-2845-AB20-7BFE1959807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70" name="Oval 169">
                      <a:extLst>
                        <a:ext uri="{FF2B5EF4-FFF2-40B4-BE49-F238E27FC236}">
                          <a16:creationId xmlns:a16="http://schemas.microsoft.com/office/drawing/2014/main" id="{A8138C6B-579F-8441-B150-A19D05D17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 dirty="0"/>
                    </a:p>
                  </p:txBody>
                </p:sp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E0A0220D-76B3-CD49-85ED-9AF15E27D17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72" name="Round Same-side Corner of Rectangle 171">
                      <a:extLst>
                        <a:ext uri="{FF2B5EF4-FFF2-40B4-BE49-F238E27FC236}">
                          <a16:creationId xmlns:a16="http://schemas.microsoft.com/office/drawing/2014/main" id="{B9B69FD8-56EB-9B46-8626-275A6DA12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</p:grpSp>
            </p:grp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E9430D07-8C89-514C-B201-5C941B20B19F}"/>
                    </a:ext>
                  </a:extLst>
                </p:cNvPr>
                <p:cNvSpPr/>
                <p:nvPr/>
              </p:nvSpPr>
              <p:spPr>
                <a:xfrm>
                  <a:off x="2344286" y="275718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ACEA604A-2F1E-D946-A5D7-EEB1E4A7145B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56923C15-CADF-3D41-AB15-F6856C2B42AA}"/>
                    </a:ext>
                  </a:extLst>
                </p:cNvPr>
                <p:cNvSpPr/>
                <p:nvPr/>
              </p:nvSpPr>
              <p:spPr>
                <a:xfrm>
                  <a:off x="2066114" y="2232434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2ECF2ACC-8C5B-F84C-9A6D-4633904B2633}"/>
                    </a:ext>
                  </a:extLst>
                </p:cNvPr>
                <p:cNvSpPr/>
                <p:nvPr/>
              </p:nvSpPr>
              <p:spPr>
                <a:xfrm>
                  <a:off x="1019327" y="2291589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0472BF21-946D-9843-879F-09CC21B6C65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37706"/>
                  <a:chOff x="445427" y="1889054"/>
                  <a:chExt cx="341128" cy="237706"/>
                </a:xfrm>
              </p:grpSpPr>
              <p:sp>
                <p:nvSpPr>
                  <p:cNvPr id="243" name="Oval 242">
                    <a:extLst>
                      <a:ext uri="{FF2B5EF4-FFF2-40B4-BE49-F238E27FC236}">
                        <a16:creationId xmlns:a16="http://schemas.microsoft.com/office/drawing/2014/main" id="{D09DC1FB-F7E3-8841-931E-A0DB529AA0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594D12DA-9A88-B943-96C6-6B900565A6DB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16</a:t>
                    </a:r>
                  </a:p>
                </p:txBody>
              </p:sp>
            </p:grp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31828DF3-5088-C543-98A3-5D1750FA5888}"/>
                    </a:ext>
                  </a:extLst>
                </p:cNvPr>
                <p:cNvSpPr/>
                <p:nvPr/>
              </p:nvSpPr>
              <p:spPr>
                <a:xfrm>
                  <a:off x="1019327" y="1144066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FDFF55BF-146D-6C44-B49E-DFDF2103DC2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</p:grpSpPr>
              <p:sp>
                <p:nvSpPr>
                  <p:cNvPr id="249" name="Oval 248">
                    <a:extLst>
                      <a:ext uri="{FF2B5EF4-FFF2-40B4-BE49-F238E27FC236}">
                        <a16:creationId xmlns:a16="http://schemas.microsoft.com/office/drawing/2014/main" id="{FB842824-24FE-5E47-A006-5949AD098DE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3211ED61-C632-2B4D-B74C-A2B9C0AE044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18</a:t>
                    </a:r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37C90382-48DF-9448-B0C3-103BC2A44598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38276"/>
                  <a:chOff x="456575" y="1888484"/>
                  <a:chExt cx="341128" cy="238276"/>
                </a:xfrm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9F548606-4490-6B4B-BA52-F3AA15ECD298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F7ACCDB0-FD48-3143-9283-3C0F1C8204C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14</a:t>
                    </a:r>
                  </a:p>
                </p:txBody>
              </p:sp>
            </p:grpSp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A64A4EC9-A256-3643-8A19-51FB3CFC36E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4072"/>
                  <a:chOff x="453736" y="1882688"/>
                  <a:chExt cx="341128" cy="244072"/>
                </a:xfrm>
              </p:grpSpPr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A5E493FD-4EC2-454D-A548-5470A253315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7DDEAD8B-4B0E-C240-A146-876BEC3FE3C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13</a:t>
                    </a:r>
                  </a:p>
                </p:txBody>
              </p:sp>
            </p:grp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BA8BB159-89F9-BB47-8053-749F2EB6BEFF}"/>
                    </a:ext>
                  </a:extLst>
                </p:cNvPr>
                <p:cNvSpPr/>
                <p:nvPr/>
              </p:nvSpPr>
              <p:spPr>
                <a:xfrm>
                  <a:off x="2531908" y="1154206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260" name="Group 259">
                  <a:extLst>
                    <a:ext uri="{FF2B5EF4-FFF2-40B4-BE49-F238E27FC236}">
                      <a16:creationId xmlns:a16="http://schemas.microsoft.com/office/drawing/2014/main" id="{4DD22DCF-CCEF-154C-8728-C460F496027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34492"/>
                  <a:chOff x="452952" y="1892268"/>
                  <a:chExt cx="341128" cy="234492"/>
                </a:xfrm>
              </p:grpSpPr>
              <p:sp>
                <p:nvSpPr>
                  <p:cNvPr id="261" name="Oval 260">
                    <a:extLst>
                      <a:ext uri="{FF2B5EF4-FFF2-40B4-BE49-F238E27FC236}">
                        <a16:creationId xmlns:a16="http://schemas.microsoft.com/office/drawing/2014/main" id="{874806CA-98ED-8B45-B229-F4A167726535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62" name="TextBox 261">
                    <a:extLst>
                      <a:ext uri="{FF2B5EF4-FFF2-40B4-BE49-F238E27FC236}">
                        <a16:creationId xmlns:a16="http://schemas.microsoft.com/office/drawing/2014/main" id="{73B424B5-A7E0-B842-9018-B007E80F21BD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21</a:t>
                    </a:r>
                  </a:p>
                </p:txBody>
              </p:sp>
            </p:grp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E6E33EFD-EB6A-914D-AA2C-0FCB03E8EA08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34665"/>
                  <a:chOff x="452238" y="1892095"/>
                  <a:chExt cx="341128" cy="234665"/>
                </a:xfrm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C0860FE3-C44E-644F-B1EE-8E49ADEDB6C0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C6E8D306-C8FF-1E40-95BA-BF7092A46282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20</a:t>
                    </a:r>
                  </a:p>
                </p:txBody>
              </p:sp>
            </p:grpSp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80C12DB3-B937-F24F-9899-3688DBBAF942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</p:grpSpPr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E7D720CA-D6BD-764A-8EB3-A994760BC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1E2327D7-F0B1-6E4F-935E-311EE1B37F00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12</a:t>
                    </a:r>
                  </a:p>
                </p:txBody>
              </p: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0207D26D-C22B-2C45-A40D-9BDA9384F985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37058"/>
                  <a:chOff x="457612" y="1889702"/>
                  <a:chExt cx="341128" cy="237058"/>
                </a:xfrm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7BE10D42-9D11-3748-8B74-4BD3BDB23C20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82B01880-B38A-1148-B4E4-D00F6ABD1EAE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23</a:t>
                    </a:r>
                  </a:p>
                </p:txBody>
              </p:sp>
            </p:grp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ACC0F0F0-BCF0-2544-A1AB-5731960C8CB6}"/>
                    </a:ext>
                  </a:extLst>
                </p:cNvPr>
                <p:cNvSpPr/>
                <p:nvPr/>
              </p:nvSpPr>
              <p:spPr>
                <a:xfrm>
                  <a:off x="4368834" y="1173307"/>
                  <a:ext cx="227893" cy="22789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C6116E47-B78D-A948-8621-B2294723866F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1001"/>
                  <a:chOff x="450614" y="1885759"/>
                  <a:chExt cx="341128" cy="241001"/>
                </a:xfrm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513D94D8-786C-F549-A852-63352FD7407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D0FCD13A-7A17-5F49-BB55-D9C66886980A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24</a:t>
                    </a:r>
                  </a:p>
                </p:txBody>
              </p:sp>
            </p:grp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5388A41B-BA2D-F245-8F59-22A6E85C5D5D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37056"/>
                  <a:chOff x="453665" y="1889704"/>
                  <a:chExt cx="341128" cy="237056"/>
                </a:xfrm>
              </p:grpSpPr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37FD1DFD-DBE6-5E4C-8562-D80D031769A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80" name="TextBox 279">
                    <a:extLst>
                      <a:ext uri="{FF2B5EF4-FFF2-40B4-BE49-F238E27FC236}">
                        <a16:creationId xmlns:a16="http://schemas.microsoft.com/office/drawing/2014/main" id="{8E604C90-6187-6040-A30B-D7AAFA58B975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25</a:t>
                    </a:r>
                  </a:p>
                </p:txBody>
              </p:sp>
            </p:grp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86C6BE67-A05E-1147-B879-EC804337177D}"/>
                    </a:ext>
                  </a:extLst>
                </p:cNvPr>
                <p:cNvSpPr/>
                <p:nvPr/>
              </p:nvSpPr>
              <p:spPr>
                <a:xfrm>
                  <a:off x="3999057" y="3138534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4E74EA5C-9511-F745-A8EA-0F959C602C64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36066"/>
                  <a:chOff x="455489" y="1890694"/>
                  <a:chExt cx="341128" cy="236066"/>
                </a:xfrm>
              </p:grpSpPr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A290F030-5CD1-A14E-8B94-F1B3428EF8C8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AF9932A5-8F93-AA43-BDBA-3FBA36F53C6B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29</a:t>
                    </a:r>
                  </a:p>
                </p:txBody>
              </p:sp>
            </p:grpSp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B42D3146-45DC-AA42-8656-2BF3C43E3DF9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32271"/>
                  <a:chOff x="456009" y="1894489"/>
                  <a:chExt cx="341128" cy="232271"/>
                </a:xfrm>
              </p:grpSpPr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E4E658F1-F639-D845-8C17-180D8F1E011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A8440D6C-76D1-A546-B27B-9F5044FC1FFA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30</a:t>
                    </a:r>
                  </a:p>
                </p:txBody>
              </p:sp>
            </p:grpSp>
            <p:grpSp>
              <p:nvGrpSpPr>
                <p:cNvPr id="290" name="Group 289">
                  <a:extLst>
                    <a:ext uri="{FF2B5EF4-FFF2-40B4-BE49-F238E27FC236}">
                      <a16:creationId xmlns:a16="http://schemas.microsoft.com/office/drawing/2014/main" id="{1D3980FD-4BC4-3F43-9F2B-66EAEDF7EF55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33994"/>
                  <a:chOff x="449659" y="1892766"/>
                  <a:chExt cx="341128" cy="233994"/>
                </a:xfrm>
              </p:grpSpPr>
              <p:sp>
                <p:nvSpPr>
                  <p:cNvPr id="291" name="Oval 290">
                    <a:extLst>
                      <a:ext uri="{FF2B5EF4-FFF2-40B4-BE49-F238E27FC236}">
                        <a16:creationId xmlns:a16="http://schemas.microsoft.com/office/drawing/2014/main" id="{AC208B32-270A-3843-9ACE-52AF096257B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041E6723-BEE6-164B-90E0-526ADA097EC1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27</a:t>
                    </a:r>
                  </a:p>
                </p:txBody>
              </p:sp>
            </p:grpSp>
            <p:grpSp>
              <p:nvGrpSpPr>
                <p:cNvPr id="293" name="Group 292">
                  <a:extLst>
                    <a:ext uri="{FF2B5EF4-FFF2-40B4-BE49-F238E27FC236}">
                      <a16:creationId xmlns:a16="http://schemas.microsoft.com/office/drawing/2014/main" id="{59F6DBDC-B575-2A49-924F-267BFDD8D0A1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37697"/>
                  <a:chOff x="450174" y="1889063"/>
                  <a:chExt cx="341128" cy="237697"/>
                </a:xfrm>
              </p:grpSpPr>
              <p:sp>
                <p:nvSpPr>
                  <p:cNvPr id="294" name="Oval 293">
                    <a:extLst>
                      <a:ext uri="{FF2B5EF4-FFF2-40B4-BE49-F238E27FC236}">
                        <a16:creationId xmlns:a16="http://schemas.microsoft.com/office/drawing/2014/main" id="{A67E9C14-7674-E548-A33D-AF1AE7CB3BE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E7187B9A-036B-B64F-8FB3-3A31D1DC487A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28</a:t>
                    </a:r>
                  </a:p>
                </p:txBody>
              </p:sp>
            </p:grp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D1AB19D9-22AF-4249-9285-3F75D42C57D9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C083039C-DB4F-C247-A455-8DAB14F2D5D8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CAC026BD-50D7-484C-B613-257E8BE400F8}"/>
                    </a:ext>
                  </a:extLst>
                </p:cNvPr>
                <p:cNvSpPr/>
                <p:nvPr/>
              </p:nvSpPr>
              <p:spPr>
                <a:xfrm>
                  <a:off x="1711119" y="4363392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307" name="Group 306">
                  <a:extLst>
                    <a:ext uri="{FF2B5EF4-FFF2-40B4-BE49-F238E27FC236}">
                      <a16:creationId xmlns:a16="http://schemas.microsoft.com/office/drawing/2014/main" id="{C07731C9-FA71-4347-AD91-D1B3A4A00655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31211"/>
                  <a:chOff x="3540642" y="3065974"/>
                  <a:chExt cx="341128" cy="231211"/>
                </a:xfrm>
              </p:grpSpPr>
              <p:sp>
                <p:nvSpPr>
                  <p:cNvPr id="308" name="Oval 307">
                    <a:extLst>
                      <a:ext uri="{FF2B5EF4-FFF2-40B4-BE49-F238E27FC236}">
                        <a16:creationId xmlns:a16="http://schemas.microsoft.com/office/drawing/2014/main" id="{2379CE44-2D08-3844-A554-882AD473BB3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309" name="TextBox 308">
                    <a:extLst>
                      <a:ext uri="{FF2B5EF4-FFF2-40B4-BE49-F238E27FC236}">
                        <a16:creationId xmlns:a16="http://schemas.microsoft.com/office/drawing/2014/main" id="{95FEA199-A83B-5F46-95C1-12AAA3A4D599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3</a:t>
                    </a:r>
                  </a:p>
                </p:txBody>
              </p:sp>
            </p:grp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DD5FFA68-DF1A-5540-AA47-64AA898355FB}"/>
                    </a:ext>
                  </a:extLst>
                </p:cNvPr>
                <p:cNvGrpSpPr/>
                <p:nvPr/>
              </p:nvGrpSpPr>
              <p:grpSpPr>
                <a:xfrm>
                  <a:off x="1714781" y="2745956"/>
                  <a:ext cx="911647" cy="698480"/>
                  <a:chOff x="3595979" y="2598705"/>
                  <a:chExt cx="911647" cy="698480"/>
                </a:xfrm>
              </p:grpSpPr>
              <p:sp>
                <p:nvSpPr>
                  <p:cNvPr id="311" name="Oval 310">
                    <a:extLst>
                      <a:ext uri="{FF2B5EF4-FFF2-40B4-BE49-F238E27FC236}">
                        <a16:creationId xmlns:a16="http://schemas.microsoft.com/office/drawing/2014/main" id="{BB9E4734-7437-BE49-90FA-424F9B0F71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486" name="TextBox 485">
                    <a:extLst>
                      <a:ext uri="{FF2B5EF4-FFF2-40B4-BE49-F238E27FC236}">
                        <a16:creationId xmlns:a16="http://schemas.microsoft.com/office/drawing/2014/main" id="{5998A7CA-25EE-7546-9417-B85594E9EF7C}"/>
                      </a:ext>
                    </a:extLst>
                  </p:cNvPr>
                  <p:cNvSpPr txBox="1"/>
                  <p:nvPr/>
                </p:nvSpPr>
                <p:spPr>
                  <a:xfrm>
                    <a:off x="4166498" y="2598705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8</a:t>
                    </a:r>
                  </a:p>
                </p:txBody>
              </p:sp>
            </p:grpSp>
            <p:grpSp>
              <p:nvGrpSpPr>
                <p:cNvPr id="313" name="Group 312">
                  <a:extLst>
                    <a:ext uri="{FF2B5EF4-FFF2-40B4-BE49-F238E27FC236}">
                      <a16:creationId xmlns:a16="http://schemas.microsoft.com/office/drawing/2014/main" id="{C2A4E271-94C0-EF47-AB0F-74572ECA39D0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33335"/>
                  <a:chOff x="3541231" y="3063850"/>
                  <a:chExt cx="341128" cy="233335"/>
                </a:xfrm>
              </p:grpSpPr>
              <p:sp>
                <p:nvSpPr>
                  <p:cNvPr id="314" name="Oval 313">
                    <a:extLst>
                      <a:ext uri="{FF2B5EF4-FFF2-40B4-BE49-F238E27FC236}">
                        <a16:creationId xmlns:a16="http://schemas.microsoft.com/office/drawing/2014/main" id="{04448BD0-53FD-CC46-B2F4-4D48857C3FFF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CFDA03C3-3181-774A-938D-F8975916274C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5</a:t>
                    </a:r>
                  </a:p>
                </p:txBody>
              </p:sp>
            </p:grpSp>
            <p:grpSp>
              <p:nvGrpSpPr>
                <p:cNvPr id="316" name="Group 315">
                  <a:extLst>
                    <a:ext uri="{FF2B5EF4-FFF2-40B4-BE49-F238E27FC236}">
                      <a16:creationId xmlns:a16="http://schemas.microsoft.com/office/drawing/2014/main" id="{E2D011AA-5486-F74F-8515-6D9B565C8656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29398"/>
                  <a:chOff x="3536610" y="3067787"/>
                  <a:chExt cx="341128" cy="229398"/>
                </a:xfrm>
              </p:grpSpPr>
              <p:sp>
                <p:nvSpPr>
                  <p:cNvPr id="317" name="Oval 316">
                    <a:extLst>
                      <a:ext uri="{FF2B5EF4-FFF2-40B4-BE49-F238E27FC236}">
                        <a16:creationId xmlns:a16="http://schemas.microsoft.com/office/drawing/2014/main" id="{D3EFFF4F-C1C0-6149-B9E0-FAAEC5356B44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A257BF7B-84C3-764A-B46A-29A12CFAC1FF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6</a:t>
                    </a:r>
                  </a:p>
                </p:txBody>
              </p:sp>
            </p:grpSp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71C86B60-1716-8247-B332-E31142C5C79C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28039"/>
                  <a:chOff x="3544763" y="3069146"/>
                  <a:chExt cx="341128" cy="228039"/>
                </a:xfrm>
              </p:grpSpPr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C7F00533-0F07-D64C-97C1-A1FB301DF147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321" name="TextBox 320">
                    <a:extLst>
                      <a:ext uri="{FF2B5EF4-FFF2-40B4-BE49-F238E27FC236}">
                        <a16:creationId xmlns:a16="http://schemas.microsoft.com/office/drawing/2014/main" id="{F734CDE3-2B63-6A45-A55A-DBF800741B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7</a:t>
                    </a:r>
                  </a:p>
                </p:txBody>
              </p:sp>
            </p:grp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5D7E8AFB-B38D-B144-BD0D-23550F7C37AF}"/>
                    </a:ext>
                  </a:extLst>
                </p:cNvPr>
                <p:cNvCxnSpPr>
                  <a:cxnSpLocks/>
                  <a:stCxn id="258" idx="5"/>
                  <a:endCxn id="267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7E708411-1A55-D445-8057-ECCF5FF51B6E}"/>
                    </a:ext>
                  </a:extLst>
                </p:cNvPr>
                <p:cNvCxnSpPr>
                  <a:cxnSpLocks/>
                  <a:stCxn id="305" idx="6"/>
                  <a:endCxn id="300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115B1492-0CEE-E740-8A10-03693A0A2D66}"/>
                    </a:ext>
                  </a:extLst>
                </p:cNvPr>
                <p:cNvCxnSpPr>
                  <a:cxnSpLocks/>
                  <a:stCxn id="311" idx="5"/>
                  <a:endCxn id="300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173640A-51BB-724E-825A-EC54E2498B80}"/>
                    </a:ext>
                  </a:extLst>
                </p:cNvPr>
                <p:cNvCxnSpPr>
                  <a:cxnSpLocks/>
                  <a:stCxn id="156" idx="5"/>
                  <a:endCxn id="300" idx="0"/>
                </p:cNvCxnSpPr>
                <p:nvPr/>
              </p:nvCxnSpPr>
              <p:spPr>
                <a:xfrm>
                  <a:off x="2538805" y="2951706"/>
                  <a:ext cx="64937" cy="1510147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9C88DF06-97CB-344A-855E-746CF99B399D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1</a:t>
                  </a:r>
                </a:p>
              </p:txBody>
            </p: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E47FE61-875B-B44A-88B5-B481F0678865}"/>
                    </a:ext>
                  </a:extLst>
                </p:cNvPr>
                <p:cNvCxnSpPr>
                  <a:cxnSpLocks/>
                  <a:stCxn id="308" idx="6"/>
                  <a:endCxn id="305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EFF8AD9A-BEAB-B944-9565-E87E4F0F1060}"/>
                    </a:ext>
                  </a:extLst>
                </p:cNvPr>
                <p:cNvCxnSpPr>
                  <a:cxnSpLocks/>
                  <a:stCxn id="314" idx="5"/>
                  <a:endCxn id="311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9BBF1C64-E32F-E046-8470-3C7C01B6579C}"/>
                    </a:ext>
                  </a:extLst>
                </p:cNvPr>
                <p:cNvCxnSpPr>
                  <a:cxnSpLocks/>
                  <a:stCxn id="320" idx="6"/>
                  <a:endCxn id="311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D967122-74EA-724D-A260-7D5DED67B6C0}"/>
                    </a:ext>
                  </a:extLst>
                </p:cNvPr>
                <p:cNvCxnSpPr>
                  <a:cxnSpLocks/>
                  <a:stCxn id="317" idx="5"/>
                  <a:endCxn id="311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F730E44D-B048-3F4A-8831-4D0DD01AB6CB}"/>
                    </a:ext>
                  </a:extLst>
                </p:cNvPr>
                <p:cNvCxnSpPr>
                  <a:cxnSpLocks/>
                  <a:stCxn id="314" idx="3"/>
                  <a:endCxn id="320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A97BA291-06FE-844C-A55F-8157C36B25E0}"/>
                    </a:ext>
                  </a:extLst>
                </p:cNvPr>
                <p:cNvCxnSpPr>
                  <a:cxnSpLocks/>
                  <a:stCxn id="317" idx="4"/>
                  <a:endCxn id="320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052FF003-7769-1741-8D4A-85DA6D084A7F}"/>
                    </a:ext>
                  </a:extLst>
                </p:cNvPr>
                <p:cNvCxnSpPr>
                  <a:cxnSpLocks/>
                  <a:stCxn id="317" idx="6"/>
                  <a:endCxn id="314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2994CEEA-B00A-9C47-9589-A5A6240F52F9}"/>
                    </a:ext>
                  </a:extLst>
                </p:cNvPr>
                <p:cNvCxnSpPr>
                  <a:cxnSpLocks/>
                  <a:stCxn id="311" idx="7"/>
                  <a:endCxn id="156" idx="2"/>
                </p:cNvCxnSpPr>
                <p:nvPr/>
              </p:nvCxnSpPr>
              <p:spPr>
                <a:xfrm flipV="1">
                  <a:off x="1909300" y="2871134"/>
                  <a:ext cx="434986" cy="378783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4AB0DAF4-3677-5341-B279-AEDCBA3439E4}"/>
                    </a:ext>
                  </a:extLst>
                </p:cNvPr>
                <p:cNvCxnSpPr>
                  <a:cxnSpLocks/>
                  <a:stCxn id="156" idx="6"/>
                  <a:endCxn id="297" idx="2"/>
                </p:cNvCxnSpPr>
                <p:nvPr/>
              </p:nvCxnSpPr>
              <p:spPr>
                <a:xfrm flipV="1">
                  <a:off x="2572179" y="2863391"/>
                  <a:ext cx="627814" cy="7743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ACBDEBE4-4578-B641-B1CF-1F9FFD06981B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9</a:t>
                  </a:r>
                </a:p>
              </p:txBody>
            </p: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3FD53A8-6C58-4247-851A-C92CDAB86B7C}"/>
                    </a:ext>
                  </a:extLst>
                </p:cNvPr>
                <p:cNvCxnSpPr>
                  <a:cxnSpLocks/>
                  <a:stCxn id="156" idx="7"/>
                  <a:endCxn id="162" idx="3"/>
                </p:cNvCxnSpPr>
                <p:nvPr/>
              </p:nvCxnSpPr>
              <p:spPr>
                <a:xfrm flipV="1">
                  <a:off x="2538805" y="2426953"/>
                  <a:ext cx="755846" cy="3636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BBF851FB-8721-CD44-AD33-E04577E2A3F5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10</a:t>
                  </a:r>
                </a:p>
              </p:txBody>
            </p: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76DECFC8-8ECF-C34E-A1A0-BAEC0439FAED}"/>
                    </a:ext>
                  </a:extLst>
                </p:cNvPr>
                <p:cNvCxnSpPr>
                  <a:cxnSpLocks/>
                  <a:stCxn id="156" idx="0"/>
                  <a:endCxn id="267" idx="4"/>
                </p:cNvCxnSpPr>
                <p:nvPr/>
              </p:nvCxnSpPr>
              <p:spPr>
                <a:xfrm flipV="1">
                  <a:off x="2458233" y="2132773"/>
                  <a:ext cx="451034" cy="6244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94F8A27-84D9-F94D-BF28-1E8B90D87C91}"/>
                    </a:ext>
                  </a:extLst>
                </p:cNvPr>
                <p:cNvCxnSpPr>
                  <a:cxnSpLocks/>
                  <a:stCxn id="156" idx="3"/>
                  <a:endCxn id="305" idx="7"/>
                </p:cNvCxnSpPr>
                <p:nvPr/>
              </p:nvCxnSpPr>
              <p:spPr>
                <a:xfrm flipH="1">
                  <a:off x="1905638" y="2951706"/>
                  <a:ext cx="472022" cy="14450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BAE36B5F-5AE8-6E4C-A479-736D2EA1B724}"/>
                    </a:ext>
                  </a:extLst>
                </p:cNvPr>
                <p:cNvCxnSpPr>
                  <a:cxnSpLocks/>
                  <a:stCxn id="305" idx="0"/>
                  <a:endCxn id="311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55FCF115-6453-2345-8066-6A3BAC0D4EFD}"/>
                    </a:ext>
                  </a:extLst>
                </p:cNvPr>
                <p:cNvCxnSpPr>
                  <a:cxnSpLocks/>
                  <a:stCxn id="297" idx="1"/>
                  <a:endCxn id="267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C48AADB8-9637-F444-97E6-20357A50B2A9}"/>
                    </a:ext>
                  </a:extLst>
                </p:cNvPr>
                <p:cNvCxnSpPr>
                  <a:cxnSpLocks/>
                  <a:stCxn id="297" idx="0"/>
                  <a:endCxn id="162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6DA135C1-9BCF-134B-8CF2-B4AC13E12726}"/>
                    </a:ext>
                  </a:extLst>
                </p:cNvPr>
                <p:cNvCxnSpPr>
                  <a:cxnSpLocks/>
                  <a:stCxn id="297" idx="7"/>
                  <a:endCxn id="27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6F90E929-EACE-8142-9972-885C9389AD46}"/>
                    </a:ext>
                  </a:extLst>
                </p:cNvPr>
                <p:cNvCxnSpPr>
                  <a:cxnSpLocks/>
                  <a:stCxn id="297" idx="6"/>
                  <a:endCxn id="279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8380ACD3-1E9C-854C-A9B2-48DF0AA62D8F}"/>
                    </a:ext>
                  </a:extLst>
                </p:cNvPr>
                <p:cNvCxnSpPr>
                  <a:cxnSpLocks/>
                  <a:stCxn id="297" idx="2"/>
                  <a:endCxn id="237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ln w="25400">
                  <a:solidFill>
                    <a:srgbClr val="00B0F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A07A377C-3713-F04F-8F66-2E43B8F391DE}"/>
                    </a:ext>
                  </a:extLst>
                </p:cNvPr>
                <p:cNvCxnSpPr>
                  <a:cxnSpLocks/>
                  <a:stCxn id="297" idx="5"/>
                  <a:endCxn id="28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ln w="25400">
                  <a:solidFill>
                    <a:srgbClr val="00B0F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0B13D9D3-14A3-4443-B68F-7415A60C42F5}"/>
                    </a:ext>
                  </a:extLst>
                </p:cNvPr>
                <p:cNvCxnSpPr>
                  <a:cxnSpLocks/>
                  <a:stCxn id="267" idx="3"/>
                  <a:endCxn id="237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AD41E077-0D8D-DB4C-83A1-29D8FE6AE76C}"/>
                    </a:ext>
                  </a:extLst>
                </p:cNvPr>
                <p:cNvCxnSpPr>
                  <a:cxnSpLocks/>
                  <a:stCxn id="162" idx="1"/>
                  <a:endCxn id="267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A0F75C91-6F7F-6D4D-B70D-BC0D59A36E15}"/>
                    </a:ext>
                  </a:extLst>
                </p:cNvPr>
                <p:cNvCxnSpPr>
                  <a:cxnSpLocks/>
                  <a:stCxn id="270" idx="3"/>
                  <a:endCxn id="162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3633F56C-11ED-E545-81E2-755D0B1825F4}"/>
                    </a:ext>
                  </a:extLst>
                </p:cNvPr>
                <p:cNvCxnSpPr>
                  <a:cxnSpLocks/>
                  <a:stCxn id="237" idx="6"/>
                  <a:endCxn id="162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867E84B0-AE3A-914A-A8C8-8182A04B7CAB}"/>
                    </a:ext>
                  </a:extLst>
                </p:cNvPr>
                <p:cNvCxnSpPr>
                  <a:cxnSpLocks/>
                  <a:stCxn id="264" idx="2"/>
                  <a:endCxn id="267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A95A35D4-61F2-524C-95DE-EB09A2552E1E}"/>
                    </a:ext>
                  </a:extLst>
                </p:cNvPr>
                <p:cNvCxnSpPr>
                  <a:cxnSpLocks/>
                  <a:stCxn id="261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A7A45E0D-F2DC-BD4C-B4BC-1D8ABB1E8D77}"/>
                    </a:ext>
                  </a:extLst>
                </p:cNvPr>
                <p:cNvCxnSpPr>
                  <a:cxnSpLocks/>
                  <a:stCxn id="27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45A53206-47FB-004D-A551-963032B01E69}"/>
                    </a:ext>
                  </a:extLst>
                </p:cNvPr>
                <p:cNvCxnSpPr>
                  <a:cxnSpLocks/>
                  <a:stCxn id="258" idx="6"/>
                  <a:endCxn id="261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0FA276B0-52B9-E443-B699-6D1A6CA96657}"/>
                    </a:ext>
                  </a:extLst>
                </p:cNvPr>
                <p:cNvCxnSpPr>
                  <a:cxnSpLocks/>
                  <a:stCxn id="261" idx="6"/>
                  <a:endCxn id="273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A4E010E6-89F3-2B42-A727-3C11FAEC1AE5}"/>
                    </a:ext>
                  </a:extLst>
                </p:cNvPr>
                <p:cNvCxnSpPr>
                  <a:cxnSpLocks/>
                  <a:stCxn id="273" idx="4"/>
                  <a:endCxn id="27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586E8EEC-EDCC-E14C-AC44-8F218612C0DB}"/>
                    </a:ext>
                  </a:extLst>
                </p:cNvPr>
                <p:cNvCxnSpPr>
                  <a:cxnSpLocks/>
                  <a:stCxn id="276" idx="4"/>
                  <a:endCxn id="279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7EFB93A7-EBC4-D047-8F1D-AF12DF09AB06}"/>
                    </a:ext>
                  </a:extLst>
                </p:cNvPr>
                <p:cNvCxnSpPr>
                  <a:cxnSpLocks/>
                  <a:stCxn id="270" idx="5"/>
                  <a:endCxn id="279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9D8917A8-90F6-3048-B0B0-F2E043EBD9B5}"/>
                    </a:ext>
                  </a:extLst>
                </p:cNvPr>
                <p:cNvCxnSpPr>
                  <a:cxnSpLocks/>
                  <a:stCxn id="279" idx="4"/>
                  <a:endCxn id="28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8EA9274E-FB8A-5447-8C52-3559564E993C}"/>
                    </a:ext>
                  </a:extLst>
                </p:cNvPr>
                <p:cNvCxnSpPr>
                  <a:cxnSpLocks/>
                  <a:stCxn id="162" idx="5"/>
                  <a:endCxn id="28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599A2CD9-DAC3-304F-982B-F226834A4ED0}"/>
                    </a:ext>
                  </a:extLst>
                </p:cNvPr>
                <p:cNvCxnSpPr>
                  <a:cxnSpLocks/>
                  <a:stCxn id="162" idx="6"/>
                  <a:endCxn id="279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8C589CA8-27BA-C544-80AC-35432720977B}"/>
                    </a:ext>
                  </a:extLst>
                </p:cNvPr>
                <p:cNvCxnSpPr>
                  <a:cxnSpLocks/>
                  <a:stCxn id="291" idx="6"/>
                  <a:endCxn id="28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F1C9D252-F242-B040-B404-29A60EF4C457}"/>
                    </a:ext>
                  </a:extLst>
                </p:cNvPr>
                <p:cNvCxnSpPr>
                  <a:cxnSpLocks/>
                  <a:stCxn id="294" idx="6"/>
                  <a:endCxn id="28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40032E0C-862C-B447-9F93-C2FB804BD194}"/>
                    </a:ext>
                  </a:extLst>
                </p:cNvPr>
                <p:cNvCxnSpPr>
                  <a:cxnSpLocks/>
                  <a:stCxn id="285" idx="2"/>
                  <a:endCxn id="28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7E546541-2EA3-DD4F-938A-1ABFB24EF5D9}"/>
                    </a:ext>
                  </a:extLst>
                </p:cNvPr>
                <p:cNvCxnSpPr>
                  <a:cxnSpLocks/>
                  <a:stCxn id="288" idx="1"/>
                  <a:endCxn id="28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977D2EA5-46C1-244B-ADC2-566DBBCA0BBC}"/>
                    </a:ext>
                  </a:extLst>
                </p:cNvPr>
                <p:cNvCxnSpPr>
                  <a:cxnSpLocks/>
                  <a:stCxn id="285" idx="4"/>
                  <a:endCxn id="28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0A3C3E1F-892C-0340-951B-839CA711B210}"/>
                    </a:ext>
                  </a:extLst>
                </p:cNvPr>
                <p:cNvCxnSpPr>
                  <a:cxnSpLocks/>
                  <a:stCxn id="291" idx="4"/>
                  <a:endCxn id="29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873FC5C9-0008-3C42-9DE1-F3DDE1EB6C42}"/>
                    </a:ext>
                  </a:extLst>
                </p:cNvPr>
                <p:cNvCxnSpPr>
                  <a:cxnSpLocks/>
                  <a:stCxn id="240" idx="6"/>
                  <a:endCxn id="237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0226A17F-CE39-5A49-AF44-106B30F875C5}"/>
                    </a:ext>
                  </a:extLst>
                </p:cNvPr>
                <p:cNvCxnSpPr>
                  <a:cxnSpLocks/>
                  <a:stCxn id="240" idx="0"/>
                  <a:endCxn id="243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4D8C192C-8E74-864F-9C6C-10CC00194882}"/>
                    </a:ext>
                  </a:extLst>
                </p:cNvPr>
                <p:cNvCxnSpPr>
                  <a:cxnSpLocks/>
                  <a:stCxn id="240" idx="7"/>
                  <a:endCxn id="25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052129B8-549D-5941-BF5C-EF8FE3A62B00}"/>
                    </a:ext>
                  </a:extLst>
                </p:cNvPr>
                <p:cNvCxnSpPr>
                  <a:cxnSpLocks/>
                  <a:stCxn id="252" idx="5"/>
                  <a:endCxn id="237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E19DC49E-6C5E-D749-8902-1F924B73A9A2}"/>
                    </a:ext>
                  </a:extLst>
                </p:cNvPr>
                <p:cNvCxnSpPr>
                  <a:cxnSpLocks/>
                  <a:stCxn id="252" idx="2"/>
                  <a:endCxn id="243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3FEBFAE2-1E25-9A40-B49B-F1D45778D511}"/>
                    </a:ext>
                  </a:extLst>
                </p:cNvPr>
                <p:cNvCxnSpPr>
                  <a:cxnSpLocks/>
                  <a:stCxn id="246" idx="5"/>
                  <a:endCxn id="25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FC71449A-EFA7-874C-9F68-4AA3903593D5}"/>
                    </a:ext>
                  </a:extLst>
                </p:cNvPr>
                <p:cNvCxnSpPr>
                  <a:cxnSpLocks/>
                  <a:stCxn id="249" idx="4"/>
                  <a:endCxn id="25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1E59421D-C0C6-894C-8975-C3BFE9F1468D}"/>
                    </a:ext>
                  </a:extLst>
                </p:cNvPr>
                <p:cNvCxnSpPr>
                  <a:cxnSpLocks/>
                  <a:stCxn id="255" idx="3"/>
                  <a:endCxn id="25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7B78D6E8-6D67-2E4B-8118-9767899D85F4}"/>
                    </a:ext>
                  </a:extLst>
                </p:cNvPr>
                <p:cNvCxnSpPr>
                  <a:cxnSpLocks/>
                  <a:stCxn id="243" idx="0"/>
                  <a:endCxn id="24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8C10617D-BF9B-E343-9854-2C4365B9E9E8}"/>
                    </a:ext>
                  </a:extLst>
                </p:cNvPr>
                <p:cNvCxnSpPr>
                  <a:cxnSpLocks/>
                  <a:stCxn id="249" idx="2"/>
                  <a:endCxn id="24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ln w="25400">
                  <a:solidFill>
                    <a:srgbClr val="92D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FD057C62-1927-3741-8445-6589D2420C20}"/>
                    </a:ext>
                  </a:extLst>
                </p:cNvPr>
                <p:cNvCxnSpPr>
                  <a:cxnSpLocks/>
                  <a:stCxn id="249" idx="6"/>
                  <a:endCxn id="25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ln w="25400">
                  <a:solidFill>
                    <a:srgbClr val="92D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3CD0502D-C2A0-EC47-848A-CA85A42B7F68}"/>
                    </a:ext>
                  </a:extLst>
                </p:cNvPr>
                <p:cNvCxnSpPr>
                  <a:cxnSpLocks/>
                  <a:stCxn id="255" idx="2"/>
                  <a:endCxn id="249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744B4307-C8E6-FE43-8163-4238797A2319}"/>
                    </a:ext>
                  </a:extLst>
                </p:cNvPr>
                <p:cNvCxnSpPr>
                  <a:cxnSpLocks/>
                  <a:stCxn id="258" idx="3"/>
                  <a:endCxn id="255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C601F373-F8CB-9648-BAAD-0CB37C29E799}"/>
                  </a:ext>
                </a:extLst>
              </p:cNvPr>
              <p:cNvCxnSpPr>
                <a:cxnSpLocks/>
                <a:stCxn id="249" idx="3"/>
                <a:endCxn id="243" idx="7"/>
              </p:cNvCxnSpPr>
              <p:nvPr/>
            </p:nvCxnSpPr>
            <p:spPr>
              <a:xfrm flipH="1">
                <a:off x="921891" y="1356448"/>
                <a:ext cx="350839" cy="382892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307A1C89-A4D2-DE4B-A1F9-E8B907EF3FF8}"/>
                  </a:ext>
                </a:extLst>
              </p:cNvPr>
              <p:cNvCxnSpPr>
                <a:cxnSpLocks/>
                <a:stCxn id="267" idx="1"/>
                <a:endCxn id="255" idx="5"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65853B49-B475-3941-94E4-A0E6D517D46F}"/>
                  </a:ext>
                </a:extLst>
              </p:cNvPr>
              <p:cNvCxnSpPr>
                <a:cxnSpLocks/>
                <a:stCxn id="156" idx="1"/>
              </p:cNvCxnSpPr>
              <p:nvPr/>
            </p:nvCxnSpPr>
            <p:spPr>
              <a:xfrm flipH="1" flipV="1">
                <a:off x="1897939" y="2471154"/>
                <a:ext cx="196509" cy="3221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52567970-D2E6-134F-9431-3D40AF26DDEA}"/>
                </a:ext>
              </a:extLst>
            </p:cNvPr>
            <p:cNvSpPr txBox="1"/>
            <p:nvPr/>
          </p:nvSpPr>
          <p:spPr>
            <a:xfrm>
              <a:off x="4536890" y="93266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3A0EAC2B-E54F-C64E-8171-4C4C1996752E}"/>
                </a:ext>
              </a:extLst>
            </p:cNvPr>
            <p:cNvSpPr txBox="1"/>
            <p:nvPr/>
          </p:nvSpPr>
          <p:spPr>
            <a:xfrm>
              <a:off x="4163927" y="290245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26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82664F65-7879-774D-A92D-2294D58EE923}"/>
                </a:ext>
              </a:extLst>
            </p:cNvPr>
            <p:cNvSpPr txBox="1"/>
            <p:nvPr/>
          </p:nvSpPr>
          <p:spPr>
            <a:xfrm>
              <a:off x="1876278" y="4131476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84A60600-7C41-BA4D-90A0-AD16685C8F89}"/>
                </a:ext>
              </a:extLst>
            </p:cNvPr>
            <p:cNvSpPr txBox="1"/>
            <p:nvPr/>
          </p:nvSpPr>
          <p:spPr>
            <a:xfrm>
              <a:off x="1880929" y="297470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4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99794409-A8A9-7F4A-88C8-1B5BE00476F2}"/>
                </a:ext>
              </a:extLst>
            </p:cNvPr>
            <p:cNvSpPr txBox="1"/>
            <p:nvPr/>
          </p:nvSpPr>
          <p:spPr>
            <a:xfrm>
              <a:off x="2234306" y="1990718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11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E3DA46DB-97DA-8547-A36C-3A0C301F02E2}"/>
                </a:ext>
              </a:extLst>
            </p:cNvPr>
            <p:cNvSpPr txBox="1"/>
            <p:nvPr/>
          </p:nvSpPr>
          <p:spPr>
            <a:xfrm>
              <a:off x="1181108" y="205002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15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48D98486-75DC-9543-B325-B20176A2D042}"/>
                </a:ext>
              </a:extLst>
            </p:cNvPr>
            <p:cNvSpPr txBox="1"/>
            <p:nvPr/>
          </p:nvSpPr>
          <p:spPr>
            <a:xfrm>
              <a:off x="1183008" y="90440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17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AF04C86-3CD7-2046-B191-571710389127}"/>
                </a:ext>
              </a:extLst>
            </p:cNvPr>
            <p:cNvSpPr txBox="1"/>
            <p:nvPr/>
          </p:nvSpPr>
          <p:spPr>
            <a:xfrm>
              <a:off x="2685964" y="902393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556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57036CE-A1E8-5C41-9D93-163FAC7B468D}"/>
              </a:ext>
            </a:extLst>
          </p:cNvPr>
          <p:cNvGrpSpPr/>
          <p:nvPr/>
        </p:nvGrpSpPr>
        <p:grpSpPr>
          <a:xfrm>
            <a:off x="2557086" y="1131619"/>
            <a:ext cx="6473809" cy="5186047"/>
            <a:chOff x="1915357" y="849499"/>
            <a:chExt cx="4859853" cy="3893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4FE8223-E4B1-5D4A-A105-CE06C02E9562}"/>
                    </a:ext>
                  </a:extLst>
                </p:cNvPr>
                <p:cNvSpPr txBox="1"/>
                <p:nvPr/>
              </p:nvSpPr>
              <p:spPr>
                <a:xfrm>
                  <a:off x="5862433" y="1407170"/>
                  <a:ext cx="912777" cy="153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(97.95%, 3.6 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332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4FE8223-E4B1-5D4A-A105-CE06C02E9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433" y="1407170"/>
                  <a:ext cx="912777" cy="153887"/>
                </a:xfrm>
                <a:prstGeom prst="rect">
                  <a:avLst/>
                </a:prstGeom>
                <a:blipFill>
                  <a:blip r:embed="rId2"/>
                  <a:stretch>
                    <a:fillRect l="-4167" t="-5882" r="-5208" b="-4117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C833CDE-EC6D-AD41-81BC-E0BC69EDC1EB}"/>
                    </a:ext>
                  </a:extLst>
                </p:cNvPr>
                <p:cNvSpPr txBox="1"/>
                <p:nvPr/>
              </p:nvSpPr>
              <p:spPr>
                <a:xfrm>
                  <a:off x="4358653" y="1357791"/>
                  <a:ext cx="912777" cy="153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(96.65%, 2.6 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332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C833CDE-EC6D-AD41-81BC-E0BC69EDC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653" y="1357791"/>
                  <a:ext cx="912777" cy="153887"/>
                </a:xfrm>
                <a:prstGeom prst="rect">
                  <a:avLst/>
                </a:prstGeom>
                <a:blipFill>
                  <a:blip r:embed="rId3"/>
                  <a:stretch>
                    <a:fillRect l="-4124" t="-5882" r="-4124" b="-4117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C77236E-0ED9-834A-9E6D-A3C77D135EB4}"/>
                    </a:ext>
                  </a:extLst>
                </p:cNvPr>
                <p:cNvSpPr txBox="1"/>
                <p:nvPr/>
              </p:nvSpPr>
              <p:spPr>
                <a:xfrm>
                  <a:off x="4522232" y="2479619"/>
                  <a:ext cx="912777" cy="153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(97.94%, 6.1 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332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C77236E-0ED9-834A-9E6D-A3C77D135E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232" y="2479619"/>
                  <a:ext cx="912777" cy="153887"/>
                </a:xfrm>
                <a:prstGeom prst="rect">
                  <a:avLst/>
                </a:prstGeom>
                <a:blipFill>
                  <a:blip r:embed="rId4"/>
                  <a:stretch>
                    <a:fillRect l="-4124" t="-6250" r="-4124" b="-43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24ECCD1-4F23-C245-B698-B81DB8C3F7D4}"/>
                    </a:ext>
                  </a:extLst>
                </p:cNvPr>
                <p:cNvSpPr txBox="1"/>
                <p:nvPr/>
              </p:nvSpPr>
              <p:spPr>
                <a:xfrm>
                  <a:off x="2684465" y="2831881"/>
                  <a:ext cx="912777" cy="153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(96.94%, 3.6 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332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24ECCD1-4F23-C245-B698-B81DB8C3F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465" y="2831881"/>
                  <a:ext cx="912777" cy="153887"/>
                </a:xfrm>
                <a:prstGeom prst="rect">
                  <a:avLst/>
                </a:prstGeom>
                <a:blipFill>
                  <a:blip r:embed="rId5"/>
                  <a:stretch>
                    <a:fillRect l="-5208" t="-6250" r="-5208" b="-43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5B4F771-9E40-0C4C-A46E-619CD1127ED8}"/>
                    </a:ext>
                  </a:extLst>
                </p:cNvPr>
                <p:cNvSpPr txBox="1"/>
                <p:nvPr/>
              </p:nvSpPr>
              <p:spPr>
                <a:xfrm>
                  <a:off x="4559493" y="2978698"/>
                  <a:ext cx="912777" cy="153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(96.94%, 7.1 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332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5B4F771-9E40-0C4C-A46E-619CD1127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493" y="2978698"/>
                  <a:ext cx="912777" cy="153887"/>
                </a:xfrm>
                <a:prstGeom prst="rect">
                  <a:avLst/>
                </a:prstGeom>
                <a:blipFill>
                  <a:blip r:embed="rId6"/>
                  <a:stretch>
                    <a:fillRect l="-4124" r="-4124" b="-4117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4D60B36-65D9-D84D-98FC-ADA9F8E8BD49}"/>
                    </a:ext>
                  </a:extLst>
                </p:cNvPr>
                <p:cNvSpPr txBox="1"/>
                <p:nvPr/>
              </p:nvSpPr>
              <p:spPr>
                <a:xfrm>
                  <a:off x="4391256" y="4053201"/>
                  <a:ext cx="912777" cy="153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(97.97%, 8.2 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332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4D60B36-65D9-D84D-98FC-ADA9F8E8B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256" y="4053201"/>
                  <a:ext cx="912777" cy="153887"/>
                </a:xfrm>
                <a:prstGeom prst="rect">
                  <a:avLst/>
                </a:prstGeom>
                <a:blipFill>
                  <a:blip r:embed="rId7"/>
                  <a:stretch>
                    <a:fillRect l="-5208" t="-5882" r="-5208" b="-3529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5B7BD83-1F3C-B545-9AE9-0117795953A4}"/>
                    </a:ext>
                  </a:extLst>
                </p:cNvPr>
                <p:cNvSpPr txBox="1"/>
                <p:nvPr/>
              </p:nvSpPr>
              <p:spPr>
                <a:xfrm>
                  <a:off x="5787824" y="4207089"/>
                  <a:ext cx="912777" cy="153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(99.99%, 3.6 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332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5B7BD83-1F3C-B545-9AE9-0117795953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824" y="4207089"/>
                  <a:ext cx="912777" cy="153887"/>
                </a:xfrm>
                <a:prstGeom prst="rect">
                  <a:avLst/>
                </a:prstGeom>
                <a:blipFill>
                  <a:blip r:embed="rId8"/>
                  <a:stretch>
                    <a:fillRect l="-4124" t="-5882" r="-4124" b="-3529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68B7C7C-CFA4-EA46-8DB9-F1F76691CB0C}"/>
                </a:ext>
              </a:extLst>
            </p:cNvPr>
            <p:cNvGrpSpPr/>
            <p:nvPr/>
          </p:nvGrpSpPr>
          <p:grpSpPr>
            <a:xfrm>
              <a:off x="1915357" y="849499"/>
              <a:ext cx="4654626" cy="3893137"/>
              <a:chOff x="1846034" y="799983"/>
              <a:chExt cx="4654626" cy="3893137"/>
            </a:xfrm>
            <a:effectLst>
              <a:reflection endPos="0" dist="50800" dir="5400000" sy="-100000" algn="bl" rotWithShape="0"/>
            </a:effectLst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36CA80A-86DF-9549-8693-DB56FB986945}"/>
                  </a:ext>
                </a:extLst>
              </p:cNvPr>
              <p:cNvCxnSpPr>
                <a:cxnSpLocks/>
                <a:stCxn id="117" idx="7"/>
                <a:endCxn id="119" idx="0"/>
              </p:cNvCxnSpPr>
              <p:nvPr/>
            </p:nvCxnSpPr>
            <p:spPr>
              <a:xfrm>
                <a:off x="3225115" y="844691"/>
                <a:ext cx="3161599" cy="1803685"/>
              </a:xfrm>
              <a:prstGeom prst="line">
                <a:avLst/>
              </a:prstGeom>
              <a:ln w="12700"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3EA34C1-91AE-8F47-AA4B-11DF64EBB91E}"/>
                  </a:ext>
                </a:extLst>
              </p:cNvPr>
              <p:cNvCxnSpPr>
                <a:cxnSpLocks/>
                <a:stCxn id="120" idx="6"/>
                <a:endCxn id="119" idx="5"/>
              </p:cNvCxnSpPr>
              <p:nvPr/>
            </p:nvCxnSpPr>
            <p:spPr>
              <a:xfrm flipV="1">
                <a:off x="5465308" y="2842895"/>
                <a:ext cx="1001978" cy="173627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C8FD32E-52E2-394B-AEA2-19C3B12C3AEC}"/>
                  </a:ext>
                </a:extLst>
              </p:cNvPr>
              <p:cNvCxnSpPr>
                <a:cxnSpLocks/>
                <a:stCxn id="118" idx="7"/>
                <a:endCxn id="119" idx="7"/>
              </p:cNvCxnSpPr>
              <p:nvPr/>
            </p:nvCxnSpPr>
            <p:spPr>
              <a:xfrm>
                <a:off x="5442767" y="851027"/>
                <a:ext cx="1024519" cy="1830723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96DE093-A91F-8C4D-AC62-374BAB8DF9AC}"/>
                  </a:ext>
                </a:extLst>
              </p:cNvPr>
              <p:cNvSpPr/>
              <p:nvPr/>
            </p:nvSpPr>
            <p:spPr>
              <a:xfrm>
                <a:off x="4128530" y="2064510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F7605550-E64F-3F43-82EB-F4DE1378389F}"/>
                  </a:ext>
                </a:extLst>
              </p:cNvPr>
              <p:cNvSpPr/>
              <p:nvPr/>
            </p:nvSpPr>
            <p:spPr>
              <a:xfrm>
                <a:off x="1902652" y="2641439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2EF3990-E5A5-C642-9551-734A0716145A}"/>
                  </a:ext>
                </a:extLst>
              </p:cNvPr>
              <p:cNvSpPr/>
              <p:nvPr/>
            </p:nvSpPr>
            <p:spPr>
              <a:xfrm>
                <a:off x="3030596" y="811317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5C4D8155-1415-1745-A0DE-9F4D3AD51AB8}"/>
                  </a:ext>
                </a:extLst>
              </p:cNvPr>
              <p:cNvSpPr/>
              <p:nvPr/>
            </p:nvSpPr>
            <p:spPr>
              <a:xfrm>
                <a:off x="5248248" y="817653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429F595-537D-5440-8AA9-245753CD2986}"/>
                  </a:ext>
                </a:extLst>
              </p:cNvPr>
              <p:cNvSpPr/>
              <p:nvPr/>
            </p:nvSpPr>
            <p:spPr>
              <a:xfrm>
                <a:off x="6272767" y="2648376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39FBFEC-605A-F54A-8FC4-3B7D2019AAF2}"/>
                  </a:ext>
                </a:extLst>
              </p:cNvPr>
              <p:cNvSpPr/>
              <p:nvPr/>
            </p:nvSpPr>
            <p:spPr>
              <a:xfrm>
                <a:off x="5237415" y="4465227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174A8574-A99F-6844-BA90-5289D107BF67}"/>
                  </a:ext>
                </a:extLst>
              </p:cNvPr>
              <p:cNvSpPr/>
              <p:nvPr/>
            </p:nvSpPr>
            <p:spPr>
              <a:xfrm>
                <a:off x="4144857" y="3227494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298D2D0-5888-644C-A221-511B2ED8901F}"/>
                  </a:ext>
                </a:extLst>
              </p:cNvPr>
              <p:cNvSpPr/>
              <p:nvPr/>
            </p:nvSpPr>
            <p:spPr>
              <a:xfrm>
                <a:off x="3029480" y="4457545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C2613CA-9D50-C147-AC70-FC3332D3F0C3}"/>
                  </a:ext>
                </a:extLst>
              </p:cNvPr>
              <p:cNvSpPr txBox="1"/>
              <p:nvPr/>
            </p:nvSpPr>
            <p:spPr>
              <a:xfrm>
                <a:off x="2978133" y="799983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17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59B8628-0007-6347-BA3E-A4827CD30846}"/>
                  </a:ext>
                </a:extLst>
              </p:cNvPr>
              <p:cNvSpPr txBox="1"/>
              <p:nvPr/>
            </p:nvSpPr>
            <p:spPr>
              <a:xfrm>
                <a:off x="4071912" y="2051505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11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14CF16D-78F6-3A4A-B8E9-B716FEB7A38A}"/>
                  </a:ext>
                </a:extLst>
              </p:cNvPr>
              <p:cNvSpPr txBox="1"/>
              <p:nvPr/>
            </p:nvSpPr>
            <p:spPr>
              <a:xfrm>
                <a:off x="5188582" y="4458987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26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D336BD0-3EEC-0748-B41D-707034277668}"/>
                  </a:ext>
                </a:extLst>
              </p:cNvPr>
              <p:cNvSpPr txBox="1"/>
              <p:nvPr/>
            </p:nvSpPr>
            <p:spPr>
              <a:xfrm>
                <a:off x="4093102" y="3220892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4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93E1227-674E-BA47-9165-2FC27298DFF6}"/>
                  </a:ext>
                </a:extLst>
              </p:cNvPr>
              <p:cNvSpPr txBox="1"/>
              <p:nvPr/>
            </p:nvSpPr>
            <p:spPr>
              <a:xfrm>
                <a:off x="2978133" y="4454144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2690EB-7EE4-8B45-8BE6-0D55F958E149}"/>
                  </a:ext>
                </a:extLst>
              </p:cNvPr>
              <p:cNvSpPr txBox="1"/>
              <p:nvPr/>
            </p:nvSpPr>
            <p:spPr>
              <a:xfrm>
                <a:off x="1846034" y="2632275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15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B0081AE-3890-744F-B400-39521DE5FAEF}"/>
                  </a:ext>
                </a:extLst>
              </p:cNvPr>
              <p:cNvSpPr txBox="1"/>
              <p:nvPr/>
            </p:nvSpPr>
            <p:spPr>
              <a:xfrm>
                <a:off x="5180798" y="81040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19</a:t>
                </a: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80D6DF4-49C7-274D-90FE-F68C78F08C16}"/>
                  </a:ext>
                </a:extLst>
              </p:cNvPr>
              <p:cNvCxnSpPr>
                <a:cxnSpLocks/>
                <a:stCxn id="122" idx="4"/>
                <a:endCxn id="120" idx="4"/>
              </p:cNvCxnSpPr>
              <p:nvPr/>
            </p:nvCxnSpPr>
            <p:spPr>
              <a:xfrm>
                <a:off x="3143427" y="4685438"/>
                <a:ext cx="2207935" cy="768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B9BDC36-1851-9A44-BEC7-220C1881D9BA}"/>
                  </a:ext>
                </a:extLst>
              </p:cNvPr>
              <p:cNvCxnSpPr>
                <a:cxnSpLocks/>
                <a:stCxn id="117" idx="0"/>
                <a:endCxn id="118" idx="0"/>
              </p:cNvCxnSpPr>
              <p:nvPr/>
            </p:nvCxnSpPr>
            <p:spPr>
              <a:xfrm>
                <a:off x="3144543" y="811317"/>
                <a:ext cx="2217652" cy="6336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3E7139C-DB74-444B-8557-DE9DF0A9F6C1}"/>
                  </a:ext>
                </a:extLst>
              </p:cNvPr>
              <p:cNvCxnSpPr>
                <a:cxnSpLocks/>
                <a:stCxn id="118" idx="1"/>
                <a:endCxn id="116" idx="0"/>
              </p:cNvCxnSpPr>
              <p:nvPr/>
            </p:nvCxnSpPr>
            <p:spPr>
              <a:xfrm flipH="1">
                <a:off x="2016599" y="851027"/>
                <a:ext cx="3265023" cy="179041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966509A-3C3D-7D48-91BE-C8CE32A70667}"/>
                  </a:ext>
                </a:extLst>
              </p:cNvPr>
              <p:cNvCxnSpPr>
                <a:cxnSpLocks/>
                <a:stCxn id="120" idx="3"/>
                <a:endCxn id="116" idx="4"/>
              </p:cNvCxnSpPr>
              <p:nvPr/>
            </p:nvCxnSpPr>
            <p:spPr>
              <a:xfrm flipH="1" flipV="1">
                <a:off x="2016599" y="2869332"/>
                <a:ext cx="3254190" cy="1790414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F48ADE3-EF04-A749-A8A8-8120BC26F474}"/>
                  </a:ext>
                </a:extLst>
              </p:cNvPr>
              <p:cNvCxnSpPr>
                <a:cxnSpLocks/>
                <a:stCxn id="122" idx="5"/>
                <a:endCxn id="119" idx="4"/>
              </p:cNvCxnSpPr>
              <p:nvPr/>
            </p:nvCxnSpPr>
            <p:spPr>
              <a:xfrm flipV="1">
                <a:off x="3223999" y="2876269"/>
                <a:ext cx="3162715" cy="1775795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54533D6-6441-454B-8F92-85C12622D518}"/>
                  </a:ext>
                </a:extLst>
              </p:cNvPr>
              <p:cNvCxnSpPr>
                <a:cxnSpLocks/>
                <a:stCxn id="122" idx="1"/>
                <a:endCxn id="117" idx="3"/>
              </p:cNvCxnSpPr>
              <p:nvPr/>
            </p:nvCxnSpPr>
            <p:spPr>
              <a:xfrm flipV="1">
                <a:off x="3062854" y="1005836"/>
                <a:ext cx="1116" cy="3485083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8F802845-15DF-FF4A-AA78-2C4FB375098F}"/>
                  </a:ext>
                </a:extLst>
              </p:cNvPr>
              <p:cNvCxnSpPr>
                <a:cxnSpLocks/>
                <a:stCxn id="120" idx="7"/>
                <a:endCxn id="118" idx="5"/>
              </p:cNvCxnSpPr>
              <p:nvPr/>
            </p:nvCxnSpPr>
            <p:spPr>
              <a:xfrm flipV="1">
                <a:off x="5431934" y="1012172"/>
                <a:ext cx="10833" cy="3486429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8E0C23C-6667-A44B-8FBA-FD1B5378CE25}"/>
                  </a:ext>
                </a:extLst>
              </p:cNvPr>
              <p:cNvCxnSpPr>
                <a:cxnSpLocks/>
                <a:stCxn id="115" idx="1"/>
                <a:endCxn id="117" idx="6"/>
              </p:cNvCxnSpPr>
              <p:nvPr/>
            </p:nvCxnSpPr>
            <p:spPr>
              <a:xfrm flipH="1" flipV="1">
                <a:off x="3258489" y="925264"/>
                <a:ext cx="903415" cy="117262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B6657FD7-975F-1F4B-8121-0C2D1D6840A2}"/>
                  </a:ext>
                </a:extLst>
              </p:cNvPr>
              <p:cNvCxnSpPr>
                <a:cxnSpLocks/>
                <a:stCxn id="115" idx="7"/>
                <a:endCxn id="118" idx="2"/>
              </p:cNvCxnSpPr>
              <p:nvPr/>
            </p:nvCxnSpPr>
            <p:spPr>
              <a:xfrm flipV="1">
                <a:off x="4323049" y="931600"/>
                <a:ext cx="925199" cy="1166284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C1A8A7B-7CAA-1B45-96A5-CDA077683438}"/>
                  </a:ext>
                </a:extLst>
              </p:cNvPr>
              <p:cNvCxnSpPr>
                <a:cxnSpLocks/>
                <a:stCxn id="115" idx="2"/>
                <a:endCxn id="116" idx="7"/>
              </p:cNvCxnSpPr>
              <p:nvPr/>
            </p:nvCxnSpPr>
            <p:spPr>
              <a:xfrm flipH="1">
                <a:off x="2097171" y="2178457"/>
                <a:ext cx="2031359" cy="496356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F20590F-51D2-7145-96DA-59E2AA7A55F5}"/>
                  </a:ext>
                </a:extLst>
              </p:cNvPr>
              <p:cNvCxnSpPr>
                <a:cxnSpLocks/>
                <a:stCxn id="119" idx="1"/>
                <a:endCxn id="115" idx="6"/>
              </p:cNvCxnSpPr>
              <p:nvPr/>
            </p:nvCxnSpPr>
            <p:spPr>
              <a:xfrm flipH="1" flipV="1">
                <a:off x="4356423" y="2178457"/>
                <a:ext cx="1949718" cy="503293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C47B72C-FE81-9849-B814-74A9DACEC3D8}"/>
                  </a:ext>
                </a:extLst>
              </p:cNvPr>
              <p:cNvCxnSpPr>
                <a:cxnSpLocks/>
                <a:stCxn id="121" idx="2"/>
                <a:endCxn id="116" idx="5"/>
              </p:cNvCxnSpPr>
              <p:nvPr/>
            </p:nvCxnSpPr>
            <p:spPr>
              <a:xfrm flipH="1" flipV="1">
                <a:off x="2097171" y="2835958"/>
                <a:ext cx="2047686" cy="505483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051A3C7-5CD9-CF45-974E-A4E2E172399F}"/>
                  </a:ext>
                </a:extLst>
              </p:cNvPr>
              <p:cNvCxnSpPr>
                <a:cxnSpLocks/>
                <a:stCxn id="121" idx="6"/>
                <a:endCxn id="119" idx="3"/>
              </p:cNvCxnSpPr>
              <p:nvPr/>
            </p:nvCxnSpPr>
            <p:spPr>
              <a:xfrm flipV="1">
                <a:off x="4372750" y="2842895"/>
                <a:ext cx="1933391" cy="49854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3C57BE27-91DF-3442-9D25-57DC01DD3F28}"/>
                  </a:ext>
                </a:extLst>
              </p:cNvPr>
              <p:cNvCxnSpPr>
                <a:cxnSpLocks/>
                <a:stCxn id="116" idx="6"/>
                <a:endCxn id="119" idx="2"/>
              </p:cNvCxnSpPr>
              <p:nvPr/>
            </p:nvCxnSpPr>
            <p:spPr>
              <a:xfrm>
                <a:off x="2130545" y="2755386"/>
                <a:ext cx="4142222" cy="6937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D01A558-CAFA-A747-8753-5BE1FE9B08B0}"/>
                  </a:ext>
                </a:extLst>
              </p:cNvPr>
              <p:cNvCxnSpPr>
                <a:cxnSpLocks/>
                <a:stCxn id="115" idx="4"/>
                <a:endCxn id="121" idx="0"/>
              </p:cNvCxnSpPr>
              <p:nvPr/>
            </p:nvCxnSpPr>
            <p:spPr>
              <a:xfrm>
                <a:off x="4242477" y="2292403"/>
                <a:ext cx="16327" cy="935091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3CEA64F-7F09-DB4B-A6FB-1F98579B44DF}"/>
                  </a:ext>
                </a:extLst>
              </p:cNvPr>
              <p:cNvCxnSpPr>
                <a:cxnSpLocks/>
                <a:stCxn id="115" idx="3"/>
                <a:endCxn id="122" idx="0"/>
              </p:cNvCxnSpPr>
              <p:nvPr/>
            </p:nvCxnSpPr>
            <p:spPr>
              <a:xfrm flipH="1">
                <a:off x="3143427" y="2259029"/>
                <a:ext cx="1018477" cy="2198516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23CF85DE-BB0F-5241-BB8A-ED5CDE958393}"/>
                  </a:ext>
                </a:extLst>
              </p:cNvPr>
              <p:cNvCxnSpPr>
                <a:cxnSpLocks/>
                <a:stCxn id="115" idx="5"/>
                <a:endCxn id="120" idx="0"/>
              </p:cNvCxnSpPr>
              <p:nvPr/>
            </p:nvCxnSpPr>
            <p:spPr>
              <a:xfrm>
                <a:off x="4323049" y="2259029"/>
                <a:ext cx="1028313" cy="220619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D4B9E1C2-124A-FA47-8ECD-ED9EBB922E67}"/>
                  </a:ext>
                </a:extLst>
              </p:cNvPr>
              <p:cNvCxnSpPr>
                <a:cxnSpLocks/>
                <a:stCxn id="121" idx="1"/>
                <a:endCxn id="117" idx="4"/>
              </p:cNvCxnSpPr>
              <p:nvPr/>
            </p:nvCxnSpPr>
            <p:spPr>
              <a:xfrm flipH="1" flipV="1">
                <a:off x="3144543" y="1039210"/>
                <a:ext cx="1033688" cy="222165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4B5C8AD-616D-BD4A-8A0C-613AB822BF08}"/>
                  </a:ext>
                </a:extLst>
              </p:cNvPr>
              <p:cNvCxnSpPr>
                <a:cxnSpLocks/>
                <a:stCxn id="121" idx="7"/>
                <a:endCxn id="118" idx="4"/>
              </p:cNvCxnSpPr>
              <p:nvPr/>
            </p:nvCxnSpPr>
            <p:spPr>
              <a:xfrm flipV="1">
                <a:off x="4339376" y="1045546"/>
                <a:ext cx="1022819" cy="221532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07E8DE02-58E0-A34D-9C40-10E4CE4399C1}"/>
                  </a:ext>
                </a:extLst>
              </p:cNvPr>
              <p:cNvCxnSpPr>
                <a:cxnSpLocks/>
                <a:stCxn id="121" idx="3"/>
                <a:endCxn id="122" idx="6"/>
              </p:cNvCxnSpPr>
              <p:nvPr/>
            </p:nvCxnSpPr>
            <p:spPr>
              <a:xfrm flipH="1">
                <a:off x="3257373" y="3422013"/>
                <a:ext cx="920858" cy="1149479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A35AF9-9D18-FB46-8F73-2101A057B682}"/>
                  </a:ext>
                </a:extLst>
              </p:cNvPr>
              <p:cNvCxnSpPr>
                <a:cxnSpLocks/>
                <a:stCxn id="121" idx="5"/>
                <a:endCxn id="120" idx="2"/>
              </p:cNvCxnSpPr>
              <p:nvPr/>
            </p:nvCxnSpPr>
            <p:spPr>
              <a:xfrm>
                <a:off x="4339376" y="3422013"/>
                <a:ext cx="898039" cy="1157161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3A81DF41-8659-C040-B915-EC58C804D8A9}"/>
                  </a:ext>
                </a:extLst>
              </p:cNvPr>
              <p:cNvCxnSpPr>
                <a:cxnSpLocks/>
                <a:stCxn id="120" idx="1"/>
                <a:endCxn id="117" idx="5"/>
              </p:cNvCxnSpPr>
              <p:nvPr/>
            </p:nvCxnSpPr>
            <p:spPr>
              <a:xfrm flipH="1" flipV="1">
                <a:off x="3225115" y="1005836"/>
                <a:ext cx="2045674" cy="3492765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0299FBC-F032-B040-BBA5-C06E8D64E393}"/>
                  </a:ext>
                </a:extLst>
              </p:cNvPr>
              <p:cNvCxnSpPr>
                <a:cxnSpLocks/>
                <a:stCxn id="122" idx="7"/>
                <a:endCxn id="118" idx="3"/>
              </p:cNvCxnSpPr>
              <p:nvPr/>
            </p:nvCxnSpPr>
            <p:spPr>
              <a:xfrm flipV="1">
                <a:off x="3223999" y="1012172"/>
                <a:ext cx="2057623" cy="347874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AA35711-2055-3F4F-B120-FF4E723FBC80}"/>
                  </a:ext>
                </a:extLst>
              </p:cNvPr>
              <p:cNvCxnSpPr>
                <a:cxnSpLocks/>
                <a:stCxn id="117" idx="1"/>
                <a:endCxn id="116" idx="1"/>
              </p:cNvCxnSpPr>
              <p:nvPr/>
            </p:nvCxnSpPr>
            <p:spPr>
              <a:xfrm flipH="1">
                <a:off x="1936026" y="844691"/>
                <a:ext cx="1127944" cy="183012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B4E6FEC-3651-CE4D-A26B-E739ECD7190B}"/>
                  </a:ext>
                </a:extLst>
              </p:cNvPr>
              <p:cNvCxnSpPr>
                <a:cxnSpLocks/>
                <a:stCxn id="122" idx="3"/>
                <a:endCxn id="116" idx="3"/>
              </p:cNvCxnSpPr>
              <p:nvPr/>
            </p:nvCxnSpPr>
            <p:spPr>
              <a:xfrm flipH="1" flipV="1">
                <a:off x="1936026" y="2835958"/>
                <a:ext cx="1126828" cy="1816106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8B589FA-E6B2-1D45-A81B-0C128F7AD80E}"/>
                </a:ext>
              </a:extLst>
            </p:cNvPr>
            <p:cNvSpPr txBox="1"/>
            <p:nvPr/>
          </p:nvSpPr>
          <p:spPr>
            <a:xfrm>
              <a:off x="6291304" y="268179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5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3259E98-CBA6-9344-96F8-03CFA04FD5BA}"/>
              </a:ext>
            </a:extLst>
          </p:cNvPr>
          <p:cNvGrpSpPr/>
          <p:nvPr/>
        </p:nvGrpSpPr>
        <p:grpSpPr>
          <a:xfrm>
            <a:off x="2166836" y="1988951"/>
            <a:ext cx="5900447" cy="2387443"/>
            <a:chOff x="1622398" y="1493094"/>
            <a:chExt cx="4429433" cy="179224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600609B-2EB0-0E4D-929A-A65C225C072A}"/>
                </a:ext>
              </a:extLst>
            </p:cNvPr>
            <p:cNvSpPr/>
            <p:nvPr/>
          </p:nvSpPr>
          <p:spPr>
            <a:xfrm>
              <a:off x="5090014" y="2705192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5682662-DEA3-4B4F-93E5-9F5500D21264}"/>
                </a:ext>
              </a:extLst>
            </p:cNvPr>
            <p:cNvGrpSpPr/>
            <p:nvPr/>
          </p:nvGrpSpPr>
          <p:grpSpPr>
            <a:xfrm>
              <a:off x="1622398" y="1507606"/>
              <a:ext cx="1948252" cy="1300835"/>
              <a:chOff x="3298456" y="1740430"/>
              <a:chExt cx="1948252" cy="130083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71ACAFC-D8CE-4642-8711-2E4664C55E5B}"/>
                  </a:ext>
                </a:extLst>
              </p:cNvPr>
              <p:cNvSpPr/>
              <p:nvPr/>
            </p:nvSpPr>
            <p:spPr>
              <a:xfrm>
                <a:off x="3355074" y="2260158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E7313D-C29D-A149-9342-7D0A0807F6D5}"/>
                  </a:ext>
                </a:extLst>
              </p:cNvPr>
              <p:cNvSpPr/>
              <p:nvPr/>
            </p:nvSpPr>
            <p:spPr>
              <a:xfrm>
                <a:off x="4164937" y="1740430"/>
                <a:ext cx="227893" cy="227893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81A3EE7-6A4E-4C4A-BD9C-094AAA8EB32B}"/>
                  </a:ext>
                </a:extLst>
              </p:cNvPr>
              <p:cNvSpPr/>
              <p:nvPr/>
            </p:nvSpPr>
            <p:spPr>
              <a:xfrm>
                <a:off x="5018815" y="2260157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C1985D1-15E2-3E40-8212-7ED618D80D9D}"/>
                  </a:ext>
                </a:extLst>
              </p:cNvPr>
              <p:cNvSpPr/>
              <p:nvPr/>
            </p:nvSpPr>
            <p:spPr>
              <a:xfrm>
                <a:off x="4164938" y="281337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2CB520-1250-EA47-B005-3F56A501344D}"/>
                  </a:ext>
                </a:extLst>
              </p:cNvPr>
              <p:cNvSpPr txBox="1"/>
              <p:nvPr/>
            </p:nvSpPr>
            <p:spPr>
              <a:xfrm>
                <a:off x="4111526" y="280420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30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78071F-C6AE-F843-93EC-9A8D4BC0BCB1}"/>
                  </a:ext>
                </a:extLst>
              </p:cNvPr>
              <p:cNvSpPr txBox="1"/>
              <p:nvPr/>
            </p:nvSpPr>
            <p:spPr>
              <a:xfrm>
                <a:off x="3298456" y="2250992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28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504D905-7BD1-6442-AE6B-B0274E41FC2D}"/>
                  </a:ext>
                </a:extLst>
              </p:cNvPr>
              <p:cNvCxnSpPr>
                <a:cxnSpLocks/>
                <a:stCxn id="10" idx="2"/>
                <a:endCxn id="8" idx="0"/>
              </p:cNvCxnSpPr>
              <p:nvPr/>
            </p:nvCxnSpPr>
            <p:spPr>
              <a:xfrm flipH="1">
                <a:off x="3469021" y="1854377"/>
                <a:ext cx="695916" cy="405781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81B3D7F-9C44-F146-9DE4-6BFF7ACFA961}"/>
                  </a:ext>
                </a:extLst>
              </p:cNvPr>
              <p:cNvCxnSpPr>
                <a:cxnSpLocks/>
                <a:stCxn id="12" idx="2"/>
                <a:endCxn id="8" idx="4"/>
              </p:cNvCxnSpPr>
              <p:nvPr/>
            </p:nvCxnSpPr>
            <p:spPr>
              <a:xfrm flipH="1" flipV="1">
                <a:off x="3469021" y="2488051"/>
                <a:ext cx="695917" cy="43926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D4F32AA-FFA3-9942-904F-E380FBE911A1}"/>
                  </a:ext>
                </a:extLst>
              </p:cNvPr>
              <p:cNvCxnSpPr>
                <a:cxnSpLocks/>
                <a:stCxn id="10" idx="6"/>
                <a:endCxn id="11" idx="0"/>
              </p:cNvCxnSpPr>
              <p:nvPr/>
            </p:nvCxnSpPr>
            <p:spPr>
              <a:xfrm>
                <a:off x="4392830" y="1854377"/>
                <a:ext cx="739932" cy="40578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4F4CA25-D1CD-AE46-B881-59F527931BE1}"/>
                  </a:ext>
                </a:extLst>
              </p:cNvPr>
              <p:cNvCxnSpPr>
                <a:cxnSpLocks/>
                <a:stCxn id="12" idx="6"/>
                <a:endCxn id="11" idx="4"/>
              </p:cNvCxnSpPr>
              <p:nvPr/>
            </p:nvCxnSpPr>
            <p:spPr>
              <a:xfrm flipV="1">
                <a:off x="4392831" y="2488050"/>
                <a:ext cx="739931" cy="439269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3476503-A393-BB44-8D75-A0D55496CF0D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2602826" y="1735499"/>
              <a:ext cx="1" cy="8450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7AD4495-6641-1348-B270-3D1A173F6579}"/>
                </a:ext>
              </a:extLst>
            </p:cNvPr>
            <p:cNvCxnSpPr>
              <a:cxnSpLocks/>
              <a:stCxn id="11" idx="2"/>
              <a:endCxn id="8" idx="6"/>
            </p:cNvCxnSpPr>
            <p:nvPr/>
          </p:nvCxnSpPr>
          <p:spPr>
            <a:xfrm flipH="1">
              <a:off x="1906909" y="2141280"/>
              <a:ext cx="1435848" cy="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B215B81-C9CD-814A-9CFF-B459006165B0}"/>
                </a:ext>
              </a:extLst>
            </p:cNvPr>
            <p:cNvSpPr txBox="1"/>
            <p:nvPr/>
          </p:nvSpPr>
          <p:spPr>
            <a:xfrm>
              <a:off x="3289348" y="201816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4DA51F4-68F1-BE49-A4E7-D22FFC2CADC9}"/>
                </a:ext>
              </a:extLst>
            </p:cNvPr>
            <p:cNvSpPr txBox="1"/>
            <p:nvPr/>
          </p:nvSpPr>
          <p:spPr>
            <a:xfrm>
              <a:off x="2435468" y="149386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10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DFA3FC7-A55D-1744-A4C4-D99BDE7A08C2}"/>
                </a:ext>
              </a:extLst>
            </p:cNvPr>
            <p:cNvGrpSpPr/>
            <p:nvPr/>
          </p:nvGrpSpPr>
          <p:grpSpPr>
            <a:xfrm>
              <a:off x="3929624" y="1507606"/>
              <a:ext cx="1864453" cy="1426575"/>
              <a:chOff x="3292264" y="1740430"/>
              <a:chExt cx="1864453" cy="1426575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557C5AF-533F-C349-99A0-A68586AB2F0D}"/>
                  </a:ext>
                </a:extLst>
              </p:cNvPr>
              <p:cNvSpPr/>
              <p:nvPr/>
            </p:nvSpPr>
            <p:spPr>
              <a:xfrm>
                <a:off x="3355074" y="2260158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2D88B7B-1F86-4143-B289-2E620A90600D}"/>
                  </a:ext>
                </a:extLst>
              </p:cNvPr>
              <p:cNvSpPr/>
              <p:nvPr/>
            </p:nvSpPr>
            <p:spPr>
              <a:xfrm>
                <a:off x="4164937" y="1740430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5F7816F-ADF2-E14C-A21C-CF27AB4A8BF7}"/>
                  </a:ext>
                </a:extLst>
              </p:cNvPr>
              <p:cNvSpPr/>
              <p:nvPr/>
            </p:nvSpPr>
            <p:spPr>
              <a:xfrm>
                <a:off x="4928824" y="2269319"/>
                <a:ext cx="227893" cy="22789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93D045E-ACA2-6245-A152-4B19FD51FE5B}"/>
                  </a:ext>
                </a:extLst>
              </p:cNvPr>
              <p:cNvSpPr/>
              <p:nvPr/>
            </p:nvSpPr>
            <p:spPr>
              <a:xfrm>
                <a:off x="3867477" y="293911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A129D64-7AE1-9849-A853-2DBBD9463E45}"/>
                  </a:ext>
                </a:extLst>
              </p:cNvPr>
              <p:cNvSpPr txBox="1"/>
              <p:nvPr/>
            </p:nvSpPr>
            <p:spPr>
              <a:xfrm>
                <a:off x="3816175" y="2930724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14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2C44EEC-2B2A-E447-9034-1796413CAF8D}"/>
                  </a:ext>
                </a:extLst>
              </p:cNvPr>
              <p:cNvSpPr txBox="1"/>
              <p:nvPr/>
            </p:nvSpPr>
            <p:spPr>
              <a:xfrm>
                <a:off x="3292264" y="2255049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15</a:t>
                </a: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30D636A-75D0-9848-B05B-3EABDC9C457D}"/>
                  </a:ext>
                </a:extLst>
              </p:cNvPr>
              <p:cNvCxnSpPr>
                <a:cxnSpLocks/>
                <a:stCxn id="98" idx="2"/>
                <a:endCxn id="97" idx="0"/>
              </p:cNvCxnSpPr>
              <p:nvPr/>
            </p:nvCxnSpPr>
            <p:spPr>
              <a:xfrm flipH="1">
                <a:off x="3469021" y="1854377"/>
                <a:ext cx="695916" cy="405781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35A5123-CDF3-5A44-A162-819911D30673}"/>
                  </a:ext>
                </a:extLst>
              </p:cNvPr>
              <p:cNvCxnSpPr>
                <a:cxnSpLocks/>
                <a:stCxn id="100" idx="2"/>
                <a:endCxn id="97" idx="4"/>
              </p:cNvCxnSpPr>
              <p:nvPr/>
            </p:nvCxnSpPr>
            <p:spPr>
              <a:xfrm flipH="1" flipV="1">
                <a:off x="3469021" y="2488051"/>
                <a:ext cx="398456" cy="56500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9F3282A-2E78-FB45-B12D-833AC014526F}"/>
                  </a:ext>
                </a:extLst>
              </p:cNvPr>
              <p:cNvCxnSpPr>
                <a:cxnSpLocks/>
                <a:stCxn id="98" idx="6"/>
                <a:endCxn id="99" idx="0"/>
              </p:cNvCxnSpPr>
              <p:nvPr/>
            </p:nvCxnSpPr>
            <p:spPr>
              <a:xfrm>
                <a:off x="4392830" y="1854377"/>
                <a:ext cx="649941" cy="41494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BE58F18-43E8-184A-B308-50943A607E67}"/>
                  </a:ext>
                </a:extLst>
              </p:cNvPr>
              <p:cNvCxnSpPr>
                <a:cxnSpLocks/>
                <a:stCxn id="100" idx="7"/>
                <a:endCxn id="99" idx="3"/>
              </p:cNvCxnSpPr>
              <p:nvPr/>
            </p:nvCxnSpPr>
            <p:spPr>
              <a:xfrm flipV="1">
                <a:off x="4061996" y="2463838"/>
                <a:ext cx="900202" cy="50864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0B85576-07CB-7546-AB28-08CF7130C272}"/>
                  </a:ext>
                </a:extLst>
              </p:cNvPr>
              <p:cNvSpPr txBox="1"/>
              <p:nvPr/>
            </p:nvSpPr>
            <p:spPr>
              <a:xfrm>
                <a:off x="4396036" y="292731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17</a:t>
                </a:r>
              </a:p>
            </p:txBody>
          </p:sp>
        </p:grp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0A86E26-60D3-A846-B5E4-847032FEB583}"/>
                </a:ext>
              </a:extLst>
            </p:cNvPr>
            <p:cNvCxnSpPr>
              <a:cxnSpLocks/>
              <a:stCxn id="98" idx="3"/>
              <a:endCxn id="100" idx="0"/>
            </p:cNvCxnSpPr>
            <p:nvPr/>
          </p:nvCxnSpPr>
          <p:spPr>
            <a:xfrm flipH="1">
              <a:off x="4618784" y="1702125"/>
              <a:ext cx="216887" cy="10041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D31DF60-B7CC-B14E-93A4-C0718265B1B5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flipH="1" flipV="1">
              <a:off x="4220327" y="2141281"/>
              <a:ext cx="1345857" cy="916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B086E23-3AF1-C246-80AC-8C276C1AB6A1}"/>
                </a:ext>
              </a:extLst>
            </p:cNvPr>
            <p:cNvSpPr txBox="1"/>
            <p:nvPr/>
          </p:nvSpPr>
          <p:spPr>
            <a:xfrm>
              <a:off x="5521845" y="202275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F92851C-1036-8E41-9BED-8EEFF9537B23}"/>
                </a:ext>
              </a:extLst>
            </p:cNvPr>
            <p:cNvSpPr txBox="1"/>
            <p:nvPr/>
          </p:nvSpPr>
          <p:spPr>
            <a:xfrm>
              <a:off x="4745679" y="149309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10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50E6DFD-0D0B-1E47-8BE7-3F9639B1D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4031" y="2898615"/>
              <a:ext cx="424032" cy="109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E23A9F1-F71C-CC45-AD80-7377E8112D7A}"/>
                </a:ext>
              </a:extLst>
            </p:cNvPr>
            <p:cNvCxnSpPr>
              <a:cxnSpLocks/>
              <a:stCxn id="99" idx="4"/>
              <a:endCxn id="111" idx="6"/>
            </p:cNvCxnSpPr>
            <p:nvPr/>
          </p:nvCxnSpPr>
          <p:spPr>
            <a:xfrm flipH="1">
              <a:off x="5317907" y="2264388"/>
              <a:ext cx="362224" cy="5547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5133BA9-97A1-8F48-A63A-96FFC7A2F341}"/>
                </a:ext>
              </a:extLst>
            </p:cNvPr>
            <p:cNvCxnSpPr>
              <a:cxnSpLocks/>
              <a:stCxn id="98" idx="5"/>
              <a:endCxn id="111" idx="0"/>
            </p:cNvCxnSpPr>
            <p:nvPr/>
          </p:nvCxnSpPr>
          <p:spPr>
            <a:xfrm>
              <a:off x="4996816" y="1702125"/>
              <a:ext cx="207145" cy="10030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F68CD16-443F-474F-93D4-0B1E934C64EC}"/>
                </a:ext>
              </a:extLst>
            </p:cNvPr>
            <p:cNvCxnSpPr>
              <a:cxnSpLocks/>
              <a:stCxn id="97" idx="5"/>
              <a:endCxn id="111" idx="1"/>
            </p:cNvCxnSpPr>
            <p:nvPr/>
          </p:nvCxnSpPr>
          <p:spPr>
            <a:xfrm>
              <a:off x="4186953" y="2221853"/>
              <a:ext cx="936435" cy="51671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FB0EE16-AF87-A346-8579-C59A4F4E4175}"/>
                </a:ext>
              </a:extLst>
            </p:cNvPr>
            <p:cNvCxnSpPr>
              <a:cxnSpLocks/>
              <a:stCxn id="98" idx="0"/>
              <a:endCxn id="10" idx="0"/>
            </p:cNvCxnSpPr>
            <p:nvPr/>
          </p:nvCxnSpPr>
          <p:spPr>
            <a:xfrm flipH="1">
              <a:off x="2602826" y="1507606"/>
              <a:ext cx="2313418" cy="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87AF92-2261-A142-8921-481E39E2E7A8}"/>
                    </a:ext>
                  </a:extLst>
                </p:cNvPr>
                <p:cNvSpPr txBox="1"/>
                <p:nvPr/>
              </p:nvSpPr>
              <p:spPr>
                <a:xfrm>
                  <a:off x="1699560" y="3041429"/>
                  <a:ext cx="1913399" cy="2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Phase 1:    </a:t>
                  </a:r>
                  <a14:m>
                    <m:oMath xmlns:m="http://schemas.openxmlformats.org/officeDocument/2006/math">
                      <m:r>
                        <a:rPr lang="en-GB" sz="1465" i="1">
                          <a:latin typeface="Cambria Math" panose="02040503050406030204" pitchFamily="18" charset="0"/>
                        </a:rPr>
                        <m:t>22→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6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65" i="1">
                              <a:latin typeface="Cambria Math" panose="02040503050406030204" pitchFamily="18" charset="0"/>
                            </a:rPr>
                            <m:t>28, 30</m:t>
                          </m:r>
                        </m:e>
                      </m:d>
                      <m:r>
                        <a:rPr lang="en-GB" sz="1465" i="1">
                          <a:latin typeface="Cambria Math" panose="02040503050406030204" pitchFamily="18" charset="0"/>
                        </a:rPr>
                        <m:t>→10</m:t>
                      </m:r>
                    </m:oMath>
                  </a14:m>
                  <a:endParaRPr lang="en-GB" sz="1465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87AF92-2261-A142-8921-481E39E2E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560" y="3041429"/>
                  <a:ext cx="1913399" cy="238555"/>
                </a:xfrm>
                <a:prstGeom prst="rect">
                  <a:avLst/>
                </a:prstGeom>
                <a:blipFill>
                  <a:blip r:embed="rId2"/>
                  <a:stretch>
                    <a:fillRect l="-990" t="-7692" b="-1923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6988DEEF-6607-9549-A2A8-3D65FBCCB1A4}"/>
                    </a:ext>
                  </a:extLst>
                </p:cNvPr>
                <p:cNvSpPr txBox="1"/>
                <p:nvPr/>
              </p:nvSpPr>
              <p:spPr>
                <a:xfrm>
                  <a:off x="3929624" y="3046779"/>
                  <a:ext cx="2122207" cy="2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Phase 2:    </a:t>
                  </a:r>
                  <a14:m>
                    <m:oMath xmlns:m="http://schemas.openxmlformats.org/officeDocument/2006/math">
                      <m:r>
                        <a:rPr lang="en-GB" sz="1465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1465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6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65" i="1">
                              <a:latin typeface="Cambria Math" panose="02040503050406030204" pitchFamily="18" charset="0"/>
                            </a:rPr>
                            <m:t>14, 15, 17</m:t>
                          </m:r>
                        </m:e>
                      </m:d>
                      <m:r>
                        <a:rPr lang="en-GB" sz="1465" i="1">
                          <a:latin typeface="Cambria Math" panose="02040503050406030204" pitchFamily="18" charset="0"/>
                        </a:rPr>
                        <m:t>→22</m:t>
                      </m:r>
                    </m:oMath>
                  </a14:m>
                  <a:endParaRPr lang="en-GB" sz="1465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6988DEEF-6607-9549-A2A8-3D65FBCCB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624" y="3046779"/>
                  <a:ext cx="2122207" cy="238555"/>
                </a:xfrm>
                <a:prstGeom prst="rect">
                  <a:avLst/>
                </a:prstGeom>
                <a:blipFill>
                  <a:blip r:embed="rId3"/>
                  <a:stretch>
                    <a:fillRect l="-893" t="-3846" b="-230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125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3259E98-CBA6-9344-96F8-03CFA04FD5BA}"/>
              </a:ext>
            </a:extLst>
          </p:cNvPr>
          <p:cNvGrpSpPr/>
          <p:nvPr/>
        </p:nvGrpSpPr>
        <p:grpSpPr>
          <a:xfrm>
            <a:off x="2038000" y="612742"/>
            <a:ext cx="5961059" cy="2385631"/>
            <a:chOff x="1596267" y="1493094"/>
            <a:chExt cx="4474934" cy="179088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600609B-2EB0-0E4D-929A-A65C225C072A}"/>
                </a:ext>
              </a:extLst>
            </p:cNvPr>
            <p:cNvSpPr/>
            <p:nvPr/>
          </p:nvSpPr>
          <p:spPr>
            <a:xfrm>
              <a:off x="5090014" y="2705192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5682662-DEA3-4B4F-93E5-9F5500D21264}"/>
                </a:ext>
              </a:extLst>
            </p:cNvPr>
            <p:cNvGrpSpPr/>
            <p:nvPr/>
          </p:nvGrpSpPr>
          <p:grpSpPr>
            <a:xfrm>
              <a:off x="1622398" y="1507606"/>
              <a:ext cx="1948252" cy="1300835"/>
              <a:chOff x="3298456" y="1740430"/>
              <a:chExt cx="1948252" cy="130083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71ACAFC-D8CE-4642-8711-2E4664C55E5B}"/>
                  </a:ext>
                </a:extLst>
              </p:cNvPr>
              <p:cNvSpPr/>
              <p:nvPr/>
            </p:nvSpPr>
            <p:spPr>
              <a:xfrm>
                <a:off x="3355074" y="2260158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E7313D-C29D-A149-9342-7D0A0807F6D5}"/>
                  </a:ext>
                </a:extLst>
              </p:cNvPr>
              <p:cNvSpPr/>
              <p:nvPr/>
            </p:nvSpPr>
            <p:spPr>
              <a:xfrm>
                <a:off x="4164937" y="1740430"/>
                <a:ext cx="227893" cy="227893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81A3EE7-6A4E-4C4A-BD9C-094AAA8EB32B}"/>
                  </a:ext>
                </a:extLst>
              </p:cNvPr>
              <p:cNvSpPr/>
              <p:nvPr/>
            </p:nvSpPr>
            <p:spPr>
              <a:xfrm>
                <a:off x="5018815" y="2260157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C1985D1-15E2-3E40-8212-7ED618D80D9D}"/>
                  </a:ext>
                </a:extLst>
              </p:cNvPr>
              <p:cNvSpPr/>
              <p:nvPr/>
            </p:nvSpPr>
            <p:spPr>
              <a:xfrm>
                <a:off x="4164938" y="281337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2CB520-1250-EA47-B005-3F56A501344D}"/>
                  </a:ext>
                </a:extLst>
              </p:cNvPr>
              <p:cNvSpPr txBox="1"/>
              <p:nvPr/>
            </p:nvSpPr>
            <p:spPr>
              <a:xfrm>
                <a:off x="4111526" y="280420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30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78071F-C6AE-F843-93EC-9A8D4BC0BCB1}"/>
                  </a:ext>
                </a:extLst>
              </p:cNvPr>
              <p:cNvSpPr txBox="1"/>
              <p:nvPr/>
            </p:nvSpPr>
            <p:spPr>
              <a:xfrm>
                <a:off x="3298456" y="2250992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28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504D905-7BD1-6442-AE6B-B0274E41FC2D}"/>
                  </a:ext>
                </a:extLst>
              </p:cNvPr>
              <p:cNvCxnSpPr>
                <a:cxnSpLocks/>
                <a:stCxn id="10" idx="2"/>
                <a:endCxn id="8" idx="0"/>
              </p:cNvCxnSpPr>
              <p:nvPr/>
            </p:nvCxnSpPr>
            <p:spPr>
              <a:xfrm flipH="1">
                <a:off x="3469021" y="1854377"/>
                <a:ext cx="695916" cy="405781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81B3D7F-9C44-F146-9DE4-6BFF7ACFA961}"/>
                  </a:ext>
                </a:extLst>
              </p:cNvPr>
              <p:cNvCxnSpPr>
                <a:cxnSpLocks/>
                <a:stCxn id="12" idx="2"/>
                <a:endCxn id="8" idx="4"/>
              </p:cNvCxnSpPr>
              <p:nvPr/>
            </p:nvCxnSpPr>
            <p:spPr>
              <a:xfrm flipH="1" flipV="1">
                <a:off x="3469021" y="2488051"/>
                <a:ext cx="695917" cy="43926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D4F32AA-FFA3-9942-904F-E380FBE911A1}"/>
                  </a:ext>
                </a:extLst>
              </p:cNvPr>
              <p:cNvCxnSpPr>
                <a:cxnSpLocks/>
                <a:stCxn id="10" idx="6"/>
                <a:endCxn id="11" idx="0"/>
              </p:cNvCxnSpPr>
              <p:nvPr/>
            </p:nvCxnSpPr>
            <p:spPr>
              <a:xfrm>
                <a:off x="4392830" y="1854377"/>
                <a:ext cx="739932" cy="40578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4F4CA25-D1CD-AE46-B881-59F527931BE1}"/>
                  </a:ext>
                </a:extLst>
              </p:cNvPr>
              <p:cNvCxnSpPr>
                <a:cxnSpLocks/>
                <a:stCxn id="12" idx="6"/>
                <a:endCxn id="11" idx="4"/>
              </p:cNvCxnSpPr>
              <p:nvPr/>
            </p:nvCxnSpPr>
            <p:spPr>
              <a:xfrm flipV="1">
                <a:off x="4392831" y="2488050"/>
                <a:ext cx="739931" cy="439269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3476503-A393-BB44-8D75-A0D55496CF0D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2602826" y="1735499"/>
              <a:ext cx="1" cy="845049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7AD4495-6641-1348-B270-3D1A173F6579}"/>
                </a:ext>
              </a:extLst>
            </p:cNvPr>
            <p:cNvCxnSpPr>
              <a:cxnSpLocks/>
              <a:stCxn id="11" idx="2"/>
              <a:endCxn id="8" idx="6"/>
            </p:cNvCxnSpPr>
            <p:nvPr/>
          </p:nvCxnSpPr>
          <p:spPr>
            <a:xfrm flipH="1">
              <a:off x="1906909" y="2141280"/>
              <a:ext cx="1435848" cy="1"/>
            </a:xfrm>
            <a:prstGeom prst="line">
              <a:avLst/>
            </a:prstGeom>
            <a:ln w="1905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B215B81-C9CD-814A-9CFF-B459006165B0}"/>
                </a:ext>
              </a:extLst>
            </p:cNvPr>
            <p:cNvSpPr txBox="1"/>
            <p:nvPr/>
          </p:nvSpPr>
          <p:spPr>
            <a:xfrm>
              <a:off x="3289348" y="201816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4DA51F4-68F1-BE49-A4E7-D22FFC2CADC9}"/>
                </a:ext>
              </a:extLst>
            </p:cNvPr>
            <p:cNvSpPr txBox="1"/>
            <p:nvPr/>
          </p:nvSpPr>
          <p:spPr>
            <a:xfrm>
              <a:off x="2435468" y="149386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10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DFA3FC7-A55D-1744-A4C4-D99BDE7A08C2}"/>
                </a:ext>
              </a:extLst>
            </p:cNvPr>
            <p:cNvGrpSpPr/>
            <p:nvPr/>
          </p:nvGrpSpPr>
          <p:grpSpPr>
            <a:xfrm>
              <a:off x="3929624" y="1507606"/>
              <a:ext cx="1864453" cy="1426575"/>
              <a:chOff x="3292264" y="1740430"/>
              <a:chExt cx="1864453" cy="1426575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557C5AF-533F-C349-99A0-A68586AB2F0D}"/>
                  </a:ext>
                </a:extLst>
              </p:cNvPr>
              <p:cNvSpPr/>
              <p:nvPr/>
            </p:nvSpPr>
            <p:spPr>
              <a:xfrm>
                <a:off x="3355074" y="2260158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2D88B7B-1F86-4143-B289-2E620A90600D}"/>
                  </a:ext>
                </a:extLst>
              </p:cNvPr>
              <p:cNvSpPr/>
              <p:nvPr/>
            </p:nvSpPr>
            <p:spPr>
              <a:xfrm>
                <a:off x="4164937" y="1740430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5F7816F-ADF2-E14C-A21C-CF27AB4A8BF7}"/>
                  </a:ext>
                </a:extLst>
              </p:cNvPr>
              <p:cNvSpPr/>
              <p:nvPr/>
            </p:nvSpPr>
            <p:spPr>
              <a:xfrm>
                <a:off x="4928824" y="2269319"/>
                <a:ext cx="227893" cy="22789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93D045E-ACA2-6245-A152-4B19FD51FE5B}"/>
                  </a:ext>
                </a:extLst>
              </p:cNvPr>
              <p:cNvSpPr/>
              <p:nvPr/>
            </p:nvSpPr>
            <p:spPr>
              <a:xfrm>
                <a:off x="3867477" y="293911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A129D64-7AE1-9849-A853-2DBBD9463E45}"/>
                  </a:ext>
                </a:extLst>
              </p:cNvPr>
              <p:cNvSpPr txBox="1"/>
              <p:nvPr/>
            </p:nvSpPr>
            <p:spPr>
              <a:xfrm>
                <a:off x="3816175" y="2930724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14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2C44EEC-2B2A-E447-9034-1796413CAF8D}"/>
                  </a:ext>
                </a:extLst>
              </p:cNvPr>
              <p:cNvSpPr txBox="1"/>
              <p:nvPr/>
            </p:nvSpPr>
            <p:spPr>
              <a:xfrm>
                <a:off x="3292264" y="2255049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15</a:t>
                </a: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30D636A-75D0-9848-B05B-3EABDC9C457D}"/>
                  </a:ext>
                </a:extLst>
              </p:cNvPr>
              <p:cNvCxnSpPr>
                <a:cxnSpLocks/>
                <a:stCxn id="98" idx="2"/>
                <a:endCxn id="97" idx="0"/>
              </p:cNvCxnSpPr>
              <p:nvPr/>
            </p:nvCxnSpPr>
            <p:spPr>
              <a:xfrm flipH="1">
                <a:off x="3469021" y="1854377"/>
                <a:ext cx="695916" cy="405781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35A5123-CDF3-5A44-A162-819911D30673}"/>
                  </a:ext>
                </a:extLst>
              </p:cNvPr>
              <p:cNvCxnSpPr>
                <a:cxnSpLocks/>
                <a:stCxn id="100" idx="2"/>
                <a:endCxn id="97" idx="4"/>
              </p:cNvCxnSpPr>
              <p:nvPr/>
            </p:nvCxnSpPr>
            <p:spPr>
              <a:xfrm flipH="1" flipV="1">
                <a:off x="3469021" y="2488051"/>
                <a:ext cx="398456" cy="56500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9F3282A-2E78-FB45-B12D-833AC014526F}"/>
                  </a:ext>
                </a:extLst>
              </p:cNvPr>
              <p:cNvCxnSpPr>
                <a:cxnSpLocks/>
                <a:stCxn id="98" idx="6"/>
                <a:endCxn id="99" idx="0"/>
              </p:cNvCxnSpPr>
              <p:nvPr/>
            </p:nvCxnSpPr>
            <p:spPr>
              <a:xfrm>
                <a:off x="4392830" y="1854377"/>
                <a:ext cx="649941" cy="41494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BE58F18-43E8-184A-B308-50943A607E67}"/>
                  </a:ext>
                </a:extLst>
              </p:cNvPr>
              <p:cNvCxnSpPr>
                <a:cxnSpLocks/>
                <a:stCxn id="100" idx="7"/>
                <a:endCxn id="99" idx="3"/>
              </p:cNvCxnSpPr>
              <p:nvPr/>
            </p:nvCxnSpPr>
            <p:spPr>
              <a:xfrm flipV="1">
                <a:off x="4061996" y="2463838"/>
                <a:ext cx="900202" cy="50864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0B85576-07CB-7546-AB28-08CF7130C272}"/>
                  </a:ext>
                </a:extLst>
              </p:cNvPr>
              <p:cNvSpPr txBox="1"/>
              <p:nvPr/>
            </p:nvSpPr>
            <p:spPr>
              <a:xfrm>
                <a:off x="4396036" y="292731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17</a:t>
                </a:r>
              </a:p>
            </p:txBody>
          </p:sp>
        </p:grp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0A86E26-60D3-A846-B5E4-847032FEB583}"/>
                </a:ext>
              </a:extLst>
            </p:cNvPr>
            <p:cNvCxnSpPr>
              <a:cxnSpLocks/>
              <a:stCxn id="98" idx="3"/>
              <a:endCxn id="100" idx="0"/>
            </p:cNvCxnSpPr>
            <p:nvPr/>
          </p:nvCxnSpPr>
          <p:spPr>
            <a:xfrm flipH="1">
              <a:off x="4618784" y="1702125"/>
              <a:ext cx="216887" cy="10041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D31DF60-B7CC-B14E-93A4-C0718265B1B5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flipH="1" flipV="1">
              <a:off x="4220327" y="2141281"/>
              <a:ext cx="1345857" cy="916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B086E23-3AF1-C246-80AC-8C276C1AB6A1}"/>
                </a:ext>
              </a:extLst>
            </p:cNvPr>
            <p:cNvSpPr txBox="1"/>
            <p:nvPr/>
          </p:nvSpPr>
          <p:spPr>
            <a:xfrm>
              <a:off x="5521845" y="202275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F92851C-1036-8E41-9BED-8EEFF9537B23}"/>
                </a:ext>
              </a:extLst>
            </p:cNvPr>
            <p:cNvSpPr txBox="1"/>
            <p:nvPr/>
          </p:nvSpPr>
          <p:spPr>
            <a:xfrm>
              <a:off x="4745679" y="149309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10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50E6DFD-0D0B-1E47-8BE7-3F9639B1D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4031" y="2898615"/>
              <a:ext cx="424032" cy="1096"/>
            </a:xfrm>
            <a:prstGeom prst="line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E23A9F1-F71C-CC45-AD80-7377E8112D7A}"/>
                </a:ext>
              </a:extLst>
            </p:cNvPr>
            <p:cNvCxnSpPr>
              <a:cxnSpLocks/>
              <a:stCxn id="99" idx="4"/>
              <a:endCxn id="111" idx="6"/>
            </p:cNvCxnSpPr>
            <p:nvPr/>
          </p:nvCxnSpPr>
          <p:spPr>
            <a:xfrm flipH="1">
              <a:off x="5317907" y="2264388"/>
              <a:ext cx="362224" cy="554751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5133BA9-97A1-8F48-A63A-96FFC7A2F341}"/>
                </a:ext>
              </a:extLst>
            </p:cNvPr>
            <p:cNvCxnSpPr>
              <a:cxnSpLocks/>
              <a:stCxn id="98" idx="5"/>
              <a:endCxn id="111" idx="0"/>
            </p:cNvCxnSpPr>
            <p:nvPr/>
          </p:nvCxnSpPr>
          <p:spPr>
            <a:xfrm>
              <a:off x="4996816" y="1702125"/>
              <a:ext cx="207145" cy="10030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F68CD16-443F-474F-93D4-0B1E934C64EC}"/>
                </a:ext>
              </a:extLst>
            </p:cNvPr>
            <p:cNvCxnSpPr>
              <a:cxnSpLocks/>
              <a:stCxn id="97" idx="5"/>
              <a:endCxn id="111" idx="1"/>
            </p:cNvCxnSpPr>
            <p:nvPr/>
          </p:nvCxnSpPr>
          <p:spPr>
            <a:xfrm>
              <a:off x="4186953" y="2221853"/>
              <a:ext cx="936435" cy="51671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FB0EE16-AF87-A346-8579-C59A4F4E4175}"/>
                </a:ext>
              </a:extLst>
            </p:cNvPr>
            <p:cNvCxnSpPr>
              <a:cxnSpLocks/>
              <a:stCxn id="98" idx="0"/>
              <a:endCxn id="10" idx="0"/>
            </p:cNvCxnSpPr>
            <p:nvPr/>
          </p:nvCxnSpPr>
          <p:spPr>
            <a:xfrm flipH="1">
              <a:off x="2602826" y="1507606"/>
              <a:ext cx="2313418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87AF92-2261-A142-8921-481E39E2E7A8}"/>
                    </a:ext>
                  </a:extLst>
                </p:cNvPr>
                <p:cNvSpPr txBox="1"/>
                <p:nvPr/>
              </p:nvSpPr>
              <p:spPr>
                <a:xfrm>
                  <a:off x="1596267" y="3045419"/>
                  <a:ext cx="1958550" cy="2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Phase 1:    </a:t>
                  </a:r>
                  <a14:m>
                    <m:oMath xmlns:m="http://schemas.openxmlformats.org/officeDocument/2006/math">
                      <m:r>
                        <a:rPr lang="en-GB" sz="1465" i="1">
                          <a:latin typeface="Cambria Math" panose="02040503050406030204" pitchFamily="18" charset="0"/>
                        </a:rPr>
                        <m:t>22→28→30→10</m:t>
                      </m:r>
                    </m:oMath>
                  </a14:m>
                  <a:endParaRPr lang="en-GB" sz="1465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87AF92-2261-A142-8921-481E39E2E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267" y="3045419"/>
                  <a:ext cx="1958550" cy="238555"/>
                </a:xfrm>
                <a:prstGeom prst="rect">
                  <a:avLst/>
                </a:prstGeom>
                <a:blipFill>
                  <a:blip r:embed="rId2"/>
                  <a:stretch>
                    <a:fillRect l="-971" t="-7692" b="-1923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6988DEEF-6607-9549-A2A8-3D65FBCCB1A4}"/>
                    </a:ext>
                  </a:extLst>
                </p:cNvPr>
                <p:cNvSpPr txBox="1"/>
                <p:nvPr/>
              </p:nvSpPr>
              <p:spPr>
                <a:xfrm>
                  <a:off x="3759921" y="3040067"/>
                  <a:ext cx="2311280" cy="2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Phase 2:    </a:t>
                  </a:r>
                  <a14:m>
                    <m:oMath xmlns:m="http://schemas.openxmlformats.org/officeDocument/2006/math">
                      <m:r>
                        <a:rPr lang="en-GB" sz="1465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1465" i="1">
                          <a:latin typeface="Cambria Math" panose="02040503050406030204" pitchFamily="18" charset="0"/>
                        </a:rPr>
                        <m:t>→15→14→17→22</m:t>
                      </m:r>
                    </m:oMath>
                  </a14:m>
                  <a:endParaRPr lang="en-GB" sz="1465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6988DEEF-6607-9549-A2A8-3D65FBCCB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921" y="3040067"/>
                  <a:ext cx="2311280" cy="238555"/>
                </a:xfrm>
                <a:prstGeom prst="rect">
                  <a:avLst/>
                </a:prstGeom>
                <a:blipFill>
                  <a:blip r:embed="rId3"/>
                  <a:stretch>
                    <a:fillRect l="-823" t="-3846" b="-230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AFA12-F307-2F4B-94B9-CC3BA0AD286E}"/>
              </a:ext>
            </a:extLst>
          </p:cNvPr>
          <p:cNvGrpSpPr/>
          <p:nvPr/>
        </p:nvGrpSpPr>
        <p:grpSpPr>
          <a:xfrm>
            <a:off x="2038001" y="3437474"/>
            <a:ext cx="5996873" cy="2392312"/>
            <a:chOff x="1568996" y="1493094"/>
            <a:chExt cx="4501819" cy="179589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46A1C36-F28F-8340-9F9A-D79116AD22B8}"/>
                </a:ext>
              </a:extLst>
            </p:cNvPr>
            <p:cNvSpPr/>
            <p:nvPr/>
          </p:nvSpPr>
          <p:spPr>
            <a:xfrm>
              <a:off x="5090014" y="2705192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369A63E-E1FE-7D4B-9FC3-302894CA41BE}"/>
                </a:ext>
              </a:extLst>
            </p:cNvPr>
            <p:cNvGrpSpPr/>
            <p:nvPr/>
          </p:nvGrpSpPr>
          <p:grpSpPr>
            <a:xfrm>
              <a:off x="1622398" y="1507606"/>
              <a:ext cx="1948252" cy="1300835"/>
              <a:chOff x="3298456" y="1740430"/>
              <a:chExt cx="1948252" cy="1300835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B3F466A-6834-324B-8E31-1051A3A3E061}"/>
                  </a:ext>
                </a:extLst>
              </p:cNvPr>
              <p:cNvSpPr/>
              <p:nvPr/>
            </p:nvSpPr>
            <p:spPr>
              <a:xfrm>
                <a:off x="3355074" y="2260158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3C1E058-6AA6-3D49-8672-1C9EA890F13F}"/>
                  </a:ext>
                </a:extLst>
              </p:cNvPr>
              <p:cNvSpPr/>
              <p:nvPr/>
            </p:nvSpPr>
            <p:spPr>
              <a:xfrm>
                <a:off x="4164937" y="1740430"/>
                <a:ext cx="227893" cy="227893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49E875AF-2BC5-7841-BBF2-6A45E5F1DBCE}"/>
                  </a:ext>
                </a:extLst>
              </p:cNvPr>
              <p:cNvSpPr/>
              <p:nvPr/>
            </p:nvSpPr>
            <p:spPr>
              <a:xfrm>
                <a:off x="5018815" y="2260157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0859E7B-8C84-B841-9BF1-8285C064048E}"/>
                  </a:ext>
                </a:extLst>
              </p:cNvPr>
              <p:cNvSpPr/>
              <p:nvPr/>
            </p:nvSpPr>
            <p:spPr>
              <a:xfrm>
                <a:off x="4164938" y="281337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4B7A5FC-F9A3-6248-B991-B79F3EC21A01}"/>
                  </a:ext>
                </a:extLst>
              </p:cNvPr>
              <p:cNvSpPr txBox="1"/>
              <p:nvPr/>
            </p:nvSpPr>
            <p:spPr>
              <a:xfrm>
                <a:off x="4111526" y="280420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30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9A7B121-5E24-9147-A79B-7F1FDC900E1D}"/>
                  </a:ext>
                </a:extLst>
              </p:cNvPr>
              <p:cNvSpPr txBox="1"/>
              <p:nvPr/>
            </p:nvSpPr>
            <p:spPr>
              <a:xfrm>
                <a:off x="3298456" y="2250992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28</a:t>
                </a: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DF89556-3DDD-4F42-961E-81E449021760}"/>
                  </a:ext>
                </a:extLst>
              </p:cNvPr>
              <p:cNvCxnSpPr>
                <a:cxnSpLocks/>
                <a:stCxn id="76" idx="2"/>
                <a:endCxn id="75" idx="0"/>
              </p:cNvCxnSpPr>
              <p:nvPr/>
            </p:nvCxnSpPr>
            <p:spPr>
              <a:xfrm flipH="1">
                <a:off x="3469021" y="1854377"/>
                <a:ext cx="695916" cy="405781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A664BA6-30E9-0845-9F98-1062455D1885}"/>
                  </a:ext>
                </a:extLst>
              </p:cNvPr>
              <p:cNvCxnSpPr>
                <a:cxnSpLocks/>
                <a:stCxn id="78" idx="2"/>
                <a:endCxn id="75" idx="4"/>
              </p:cNvCxnSpPr>
              <p:nvPr/>
            </p:nvCxnSpPr>
            <p:spPr>
              <a:xfrm flipH="1" flipV="1">
                <a:off x="3469021" y="2488051"/>
                <a:ext cx="695917" cy="439268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A4C3016-4AC5-8446-91AE-70AFEDA1EE68}"/>
                  </a:ext>
                </a:extLst>
              </p:cNvPr>
              <p:cNvCxnSpPr>
                <a:cxnSpLocks/>
                <a:stCxn id="76" idx="6"/>
                <a:endCxn id="77" idx="0"/>
              </p:cNvCxnSpPr>
              <p:nvPr/>
            </p:nvCxnSpPr>
            <p:spPr>
              <a:xfrm>
                <a:off x="4392830" y="1854377"/>
                <a:ext cx="739932" cy="40578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FAB411A-B2EA-8944-A14A-7DD8422AE386}"/>
                  </a:ext>
                </a:extLst>
              </p:cNvPr>
              <p:cNvCxnSpPr>
                <a:cxnSpLocks/>
                <a:stCxn id="78" idx="6"/>
                <a:endCxn id="77" idx="4"/>
              </p:cNvCxnSpPr>
              <p:nvPr/>
            </p:nvCxnSpPr>
            <p:spPr>
              <a:xfrm flipV="1">
                <a:off x="4392831" y="2488050"/>
                <a:ext cx="739931" cy="439269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EEFA521-9BFE-264E-9B2A-FE73877DB532}"/>
                </a:ext>
              </a:extLst>
            </p:cNvPr>
            <p:cNvCxnSpPr>
              <a:cxnSpLocks/>
              <a:stCxn id="76" idx="4"/>
              <a:endCxn id="78" idx="0"/>
            </p:cNvCxnSpPr>
            <p:nvPr/>
          </p:nvCxnSpPr>
          <p:spPr>
            <a:xfrm>
              <a:off x="2602826" y="1735499"/>
              <a:ext cx="1" cy="8450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04C12C8-D61A-E041-BA1F-12C218E62222}"/>
                </a:ext>
              </a:extLst>
            </p:cNvPr>
            <p:cNvCxnSpPr>
              <a:cxnSpLocks/>
              <a:stCxn id="77" idx="2"/>
              <a:endCxn id="75" idx="6"/>
            </p:cNvCxnSpPr>
            <p:nvPr/>
          </p:nvCxnSpPr>
          <p:spPr>
            <a:xfrm flipH="1">
              <a:off x="1906909" y="2141280"/>
              <a:ext cx="1435848" cy="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B5FCCE-F6EF-AF4A-9D80-33FD54F118C9}"/>
                </a:ext>
              </a:extLst>
            </p:cNvPr>
            <p:cNvSpPr txBox="1"/>
            <p:nvPr/>
          </p:nvSpPr>
          <p:spPr>
            <a:xfrm>
              <a:off x="3289348" y="201816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D09113-612D-5845-BA94-C7A67B8BFAC3}"/>
                </a:ext>
              </a:extLst>
            </p:cNvPr>
            <p:cNvSpPr txBox="1"/>
            <p:nvPr/>
          </p:nvSpPr>
          <p:spPr>
            <a:xfrm>
              <a:off x="2435468" y="149386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AA2D7D0-F049-ED48-890F-B2544271F7DE}"/>
                </a:ext>
              </a:extLst>
            </p:cNvPr>
            <p:cNvGrpSpPr/>
            <p:nvPr/>
          </p:nvGrpSpPr>
          <p:grpSpPr>
            <a:xfrm>
              <a:off x="3929624" y="1507606"/>
              <a:ext cx="1864453" cy="1426575"/>
              <a:chOff x="3292264" y="1740430"/>
              <a:chExt cx="1864453" cy="1426575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59230AA-E855-7647-BB44-0E47D94ACAFD}"/>
                  </a:ext>
                </a:extLst>
              </p:cNvPr>
              <p:cNvSpPr/>
              <p:nvPr/>
            </p:nvSpPr>
            <p:spPr>
              <a:xfrm>
                <a:off x="3355074" y="2260158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50B3C71-9513-D64C-B38D-775094E97A39}"/>
                  </a:ext>
                </a:extLst>
              </p:cNvPr>
              <p:cNvSpPr/>
              <p:nvPr/>
            </p:nvSpPr>
            <p:spPr>
              <a:xfrm>
                <a:off x="4164937" y="1740430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DE2BABF-2AB6-5746-B0F7-8183A5AE0BC6}"/>
                  </a:ext>
                </a:extLst>
              </p:cNvPr>
              <p:cNvSpPr/>
              <p:nvPr/>
            </p:nvSpPr>
            <p:spPr>
              <a:xfrm>
                <a:off x="4928824" y="2269319"/>
                <a:ext cx="227893" cy="22789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5A81D65-BFEA-DA41-A9DE-8BB3A43AB332}"/>
                  </a:ext>
                </a:extLst>
              </p:cNvPr>
              <p:cNvSpPr/>
              <p:nvPr/>
            </p:nvSpPr>
            <p:spPr>
              <a:xfrm>
                <a:off x="3867477" y="293911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0DF9043-79A8-B343-A21A-EAF03F48C66C}"/>
                  </a:ext>
                </a:extLst>
              </p:cNvPr>
              <p:cNvSpPr txBox="1"/>
              <p:nvPr/>
            </p:nvSpPr>
            <p:spPr>
              <a:xfrm>
                <a:off x="3816175" y="2930724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14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4BA4C40-20A7-8446-9B88-C3B21ED4EB72}"/>
                  </a:ext>
                </a:extLst>
              </p:cNvPr>
              <p:cNvSpPr txBox="1"/>
              <p:nvPr/>
            </p:nvSpPr>
            <p:spPr>
              <a:xfrm>
                <a:off x="3292264" y="2255049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15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57E18DB-81BE-D540-A452-B5F525CD4B27}"/>
                  </a:ext>
                </a:extLst>
              </p:cNvPr>
              <p:cNvCxnSpPr>
                <a:cxnSpLocks/>
                <a:stCxn id="65" idx="2"/>
                <a:endCxn id="64" idx="0"/>
              </p:cNvCxnSpPr>
              <p:nvPr/>
            </p:nvCxnSpPr>
            <p:spPr>
              <a:xfrm flipH="1">
                <a:off x="3469021" y="1854377"/>
                <a:ext cx="695916" cy="405781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3F9AC5C-911D-2C4C-BDA4-13995E9A3387}"/>
                  </a:ext>
                </a:extLst>
              </p:cNvPr>
              <p:cNvCxnSpPr>
                <a:cxnSpLocks/>
                <a:stCxn id="67" idx="2"/>
                <a:endCxn id="64" idx="4"/>
              </p:cNvCxnSpPr>
              <p:nvPr/>
            </p:nvCxnSpPr>
            <p:spPr>
              <a:xfrm flipH="1" flipV="1">
                <a:off x="3469021" y="2488051"/>
                <a:ext cx="398456" cy="56500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C1C57C2-B167-3649-8684-84084A2A408D}"/>
                  </a:ext>
                </a:extLst>
              </p:cNvPr>
              <p:cNvCxnSpPr>
                <a:cxnSpLocks/>
                <a:stCxn id="65" idx="6"/>
                <a:endCxn id="66" idx="0"/>
              </p:cNvCxnSpPr>
              <p:nvPr/>
            </p:nvCxnSpPr>
            <p:spPr>
              <a:xfrm>
                <a:off x="4392830" y="1854377"/>
                <a:ext cx="649941" cy="41494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ECB83DF-51EB-164F-AFE8-9019D87217C3}"/>
                  </a:ext>
                </a:extLst>
              </p:cNvPr>
              <p:cNvCxnSpPr>
                <a:cxnSpLocks/>
                <a:stCxn id="67" idx="7"/>
                <a:endCxn id="66" idx="3"/>
              </p:cNvCxnSpPr>
              <p:nvPr/>
            </p:nvCxnSpPr>
            <p:spPr>
              <a:xfrm flipV="1">
                <a:off x="4061996" y="2463838"/>
                <a:ext cx="900202" cy="50864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9DF96DC-331F-E640-9795-8BE7CB3BD6D9}"/>
                  </a:ext>
                </a:extLst>
              </p:cNvPr>
              <p:cNvSpPr txBox="1"/>
              <p:nvPr/>
            </p:nvSpPr>
            <p:spPr>
              <a:xfrm>
                <a:off x="4396036" y="292731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17</a:t>
                </a:r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10CDA00-33FA-4E41-81BB-5101978AC5AC}"/>
                </a:ext>
              </a:extLst>
            </p:cNvPr>
            <p:cNvCxnSpPr>
              <a:cxnSpLocks/>
              <a:stCxn id="65" idx="3"/>
              <a:endCxn id="67" idx="0"/>
            </p:cNvCxnSpPr>
            <p:nvPr/>
          </p:nvCxnSpPr>
          <p:spPr>
            <a:xfrm flipH="1">
              <a:off x="4618784" y="1702125"/>
              <a:ext cx="216887" cy="1004163"/>
            </a:xfrm>
            <a:prstGeom prst="line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B67AAE7-D9CC-5145-8385-B5814458E57F}"/>
                </a:ext>
              </a:extLst>
            </p:cNvPr>
            <p:cNvCxnSpPr>
              <a:cxnSpLocks/>
              <a:stCxn id="66" idx="2"/>
              <a:endCxn id="64" idx="6"/>
            </p:cNvCxnSpPr>
            <p:nvPr/>
          </p:nvCxnSpPr>
          <p:spPr>
            <a:xfrm flipH="1" flipV="1">
              <a:off x="4220327" y="2141281"/>
              <a:ext cx="1345857" cy="9161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4FA1C76-D584-F84A-A6A0-78BF425FC5CA}"/>
                </a:ext>
              </a:extLst>
            </p:cNvPr>
            <p:cNvSpPr txBox="1"/>
            <p:nvPr/>
          </p:nvSpPr>
          <p:spPr>
            <a:xfrm>
              <a:off x="5521845" y="202275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72F8E6F-EA65-2B43-8D56-80EEA9417CA2}"/>
                </a:ext>
              </a:extLst>
            </p:cNvPr>
            <p:cNvSpPr txBox="1"/>
            <p:nvPr/>
          </p:nvSpPr>
          <p:spPr>
            <a:xfrm>
              <a:off x="4745679" y="149309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10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ED507B-DB3D-8345-B953-C18AD0500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4031" y="2898615"/>
              <a:ext cx="424032" cy="1096"/>
            </a:xfrm>
            <a:prstGeom prst="line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7956246-E836-BE47-B20F-53887F7F85E2}"/>
                </a:ext>
              </a:extLst>
            </p:cNvPr>
            <p:cNvCxnSpPr>
              <a:cxnSpLocks/>
              <a:stCxn id="66" idx="4"/>
              <a:endCxn id="43" idx="6"/>
            </p:cNvCxnSpPr>
            <p:nvPr/>
          </p:nvCxnSpPr>
          <p:spPr>
            <a:xfrm flipH="1">
              <a:off x="5317907" y="2264388"/>
              <a:ext cx="362224" cy="5547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9633D23-8BB1-1644-AAA4-A06D0B11111C}"/>
                </a:ext>
              </a:extLst>
            </p:cNvPr>
            <p:cNvCxnSpPr>
              <a:cxnSpLocks/>
              <a:stCxn id="65" idx="5"/>
              <a:endCxn id="43" idx="0"/>
            </p:cNvCxnSpPr>
            <p:nvPr/>
          </p:nvCxnSpPr>
          <p:spPr>
            <a:xfrm>
              <a:off x="4996816" y="1702125"/>
              <a:ext cx="207145" cy="10030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D34FE59-B684-334B-921A-B8A7CC180E15}"/>
                </a:ext>
              </a:extLst>
            </p:cNvPr>
            <p:cNvCxnSpPr>
              <a:cxnSpLocks/>
              <a:stCxn id="64" idx="5"/>
              <a:endCxn id="43" idx="1"/>
            </p:cNvCxnSpPr>
            <p:nvPr/>
          </p:nvCxnSpPr>
          <p:spPr>
            <a:xfrm>
              <a:off x="4186953" y="2221853"/>
              <a:ext cx="936435" cy="516713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AFD073-1FCC-4745-9CF1-B5FBA329D163}"/>
                </a:ext>
              </a:extLst>
            </p:cNvPr>
            <p:cNvCxnSpPr>
              <a:cxnSpLocks/>
              <a:stCxn id="65" idx="0"/>
              <a:endCxn id="76" idx="0"/>
            </p:cNvCxnSpPr>
            <p:nvPr/>
          </p:nvCxnSpPr>
          <p:spPr>
            <a:xfrm flipH="1">
              <a:off x="2602826" y="1507606"/>
              <a:ext cx="2313418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678CE33-7204-D048-BD39-440A1EB50A64}"/>
                    </a:ext>
                  </a:extLst>
                </p:cNvPr>
                <p:cNvSpPr txBox="1"/>
                <p:nvPr/>
              </p:nvSpPr>
              <p:spPr>
                <a:xfrm>
                  <a:off x="1568996" y="3040732"/>
                  <a:ext cx="1958550" cy="2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Phase 1:    </a:t>
                  </a:r>
                  <a14:m>
                    <m:oMath xmlns:m="http://schemas.openxmlformats.org/officeDocument/2006/math">
                      <m:r>
                        <a:rPr lang="en-GB" sz="1465" i="1">
                          <a:latin typeface="Cambria Math" panose="02040503050406030204" pitchFamily="18" charset="0"/>
                        </a:rPr>
                        <m:t>22→30→28→10</m:t>
                      </m:r>
                    </m:oMath>
                  </a14:m>
                  <a:endParaRPr lang="en-GB" sz="1465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678CE33-7204-D048-BD39-440A1EB50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8996" y="3040732"/>
                  <a:ext cx="1958550" cy="238555"/>
                </a:xfrm>
                <a:prstGeom prst="rect">
                  <a:avLst/>
                </a:prstGeom>
                <a:blipFill>
                  <a:blip r:embed="rId4"/>
                  <a:stretch>
                    <a:fillRect l="-971" b="-230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B986ADC-06B4-C945-9829-DE7E2D5833CF}"/>
                    </a:ext>
                  </a:extLst>
                </p:cNvPr>
                <p:cNvSpPr txBox="1"/>
                <p:nvPr/>
              </p:nvSpPr>
              <p:spPr>
                <a:xfrm>
                  <a:off x="3759535" y="3050434"/>
                  <a:ext cx="2311280" cy="2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Phase 2:    </a:t>
                  </a:r>
                  <a14:m>
                    <m:oMath xmlns:m="http://schemas.openxmlformats.org/officeDocument/2006/math">
                      <m:r>
                        <a:rPr lang="en-GB" sz="1465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1465" i="1">
                          <a:latin typeface="Cambria Math" panose="02040503050406030204" pitchFamily="18" charset="0"/>
                        </a:rPr>
                        <m:t>→14→17→15→22</m:t>
                      </m:r>
                    </m:oMath>
                  </a14:m>
                  <a:endParaRPr lang="en-GB" sz="1465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B986ADC-06B4-C945-9829-DE7E2D583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535" y="3050434"/>
                  <a:ext cx="2311280" cy="238555"/>
                </a:xfrm>
                <a:prstGeom prst="rect">
                  <a:avLst/>
                </a:prstGeom>
                <a:blipFill>
                  <a:blip r:embed="rId5"/>
                  <a:stretch>
                    <a:fillRect l="-823" t="-3846" b="-230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397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7586</TotalTime>
  <Words>393</Words>
  <Application>Microsoft Macintosh PowerPoint</Application>
  <PresentationFormat>Widescreen</PresentationFormat>
  <Paragraphs>185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Environment Modelling</vt:lpstr>
      <vt:lpstr>Environment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Modelling</dc:title>
  <dc:creator>Jordan Hamilton</dc:creator>
  <cp:lastModifiedBy>Jordan Hamilton</cp:lastModifiedBy>
  <cp:revision>3</cp:revision>
  <dcterms:created xsi:type="dcterms:W3CDTF">2022-02-10T11:04:03Z</dcterms:created>
  <dcterms:modified xsi:type="dcterms:W3CDTF">2022-02-22T17:55:14Z</dcterms:modified>
</cp:coreProperties>
</file>