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5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1"/>
    <p:restoredTop sz="96197"/>
  </p:normalViewPr>
  <p:slideViewPr>
    <p:cSldViewPr snapToGrid="0" snapToObjects="1">
      <p:cViewPr varScale="1">
        <p:scale>
          <a:sx n="151" d="100"/>
          <a:sy n="151" d="100"/>
        </p:scale>
        <p:origin x="208" y="31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Simulations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3884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mission with one phase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No task for the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Multi-room Bungalow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Surveillance type mission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Random start location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Visit a single node in all rooms of the property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End at node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Human is randomly placed in the environment 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3943B3-3A6A-C8DC-29AD-F89ED39B1D63}"/>
              </a:ext>
            </a:extLst>
          </p:cNvPr>
          <p:cNvGrpSpPr/>
          <p:nvPr/>
        </p:nvGrpSpPr>
        <p:grpSpPr>
          <a:xfrm>
            <a:off x="3940114" y="1019996"/>
            <a:ext cx="4897125" cy="3636717"/>
            <a:chOff x="0" y="1063731"/>
            <a:chExt cx="4897125" cy="363671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9F67952-3C69-160A-648E-6E761289EDA6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8E07E99-6E4B-F61B-EF15-ED16BF5B14AF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366" name="Arc 365">
                  <a:extLst>
                    <a:ext uri="{FF2B5EF4-FFF2-40B4-BE49-F238E27FC236}">
                      <a16:creationId xmlns:a16="http://schemas.microsoft.com/office/drawing/2014/main" id="{52E257EC-F8C8-89CE-A16D-E70AC9FFD9D4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F31C553E-E0B0-7EE8-0FE5-7541E3EDBFC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1E4AD993-F452-2C68-FBD1-F4FDCC7B91C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DBE753A3-0DB1-1C89-ECB7-8E9C02890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0BC95629-F829-00AF-CD70-F82B3B7D4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CB36EE6F-1030-F48B-8594-5FD6FFD9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1D56BBC9-7A1A-DC87-CAC5-602A7AC4E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DBCC5A24-D3DF-B185-55F5-B3DD29D87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014004B8-7427-EC97-D603-1F53F3EA0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93FC863-8F0A-46B9-BCF2-BC2CF96C0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048E6196-B22C-6F5C-0E58-F17BF64C36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23CF42A7-CFAA-B03B-A77D-BD0E3A54C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4A60A574-E833-EE1C-531F-36BCA2F64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544729B7-141B-0DE9-D4DD-5AE92CD86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F28DECEE-0118-0937-DF55-C079E71258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8184E804-DD26-0258-EB58-8D327072F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D6E3BE70-2ACF-38DD-9608-33453F414A32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A665920-89D1-FB35-840A-8DD3E374B08F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86B79D72-953C-F338-0C81-D2898D450DCC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4EB7273F-248D-D514-DA96-D6917D56D98F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C3A4FF66-1338-3425-8589-D4F4AA27241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5A52BCD7-1B10-3375-E75E-7038FB9E00C5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E780985A-9435-BE3D-CE3F-A96323183C56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E32EE12E-3DE8-B8E1-06F1-05A5340B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BC678B93-90AF-F9D7-C1A4-96ACE6A586E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7A8D1EF6-3CB7-FFC7-693C-03EBC228D30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BA36FE80-FE7C-2D53-B23A-D624CD4CF7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624E6BE7-E111-3663-952A-33094E85A9AA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B2C4B6F9-016F-AD1B-10DC-DE716C901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E1142F16-D8D0-D3A6-E3A9-4E505A0B42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56102D3D-5110-1484-3F1B-277D2FE169F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411A7A66-3596-646A-5608-4FB5714615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5B37E97A-CDCE-7149-65F0-16E4274334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A550BA3A-5BEF-6F1B-95AF-C2005AD43C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5C54F562-7A70-13A2-C885-364E58A240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F05A7F9-3470-CF11-F5CD-2923553519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479F18E4-7BEB-E680-9BFC-D36260CB48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CBE596E6-7E34-B032-D13A-C6C01A6AE1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8CFCE4C4-B4ED-FBC1-AF2C-7BCF2AEABE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67EBA864-74EF-95FE-B297-5AC0A18EBBC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FF5BE0B6-3750-D6F8-0737-2EA2D4D8E3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10DE6367-3771-3738-961E-9EC305207A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9180B004-50E4-9260-C68D-5CD10866559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0A675E78-3CC5-F2DF-A233-5A704288CA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4452C856-4B4B-6CD1-F9D3-760470A6FE7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573669B4-5468-CF76-DF11-0CA26A732F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55B75F60-FDB0-7EE1-F6FC-1AAE299AB69B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408F522E-C75E-BF84-7878-6857D0C86F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DACC9102-5F56-9A22-2402-D4EE785BC1BB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D52F89F4-C0D4-0F32-5AB6-7264A8E220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FEC67E46-12CC-215B-5A3E-87DEDF3F40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87C9D9FD-6E8F-9970-CE62-3B335CAC010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49266CA6-6F5C-C3AF-43B1-85B3A234032B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786DFAF7-D6E9-A2A8-3E2F-FF7B1FA354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3EA87AD4-D348-4907-2BD5-E84C8BF2CB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27DD0226-D4B0-4AA3-E49E-A2E51B843F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E6205E2-2A32-F6BC-048E-EC2AB0ABD0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EA00D137-3868-EA49-16A5-C9312ADFBE7A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8857489F-0EF1-D601-158D-41553452E23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64DC948C-1110-3CBB-68A3-E9B89E23B261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49AF9AE1-041E-936B-DC9D-3BC715FA05F6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56B280A0-0645-B364-67D6-8647F25B97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4" name="Rounded Rectangle 563">
                    <a:extLst>
                      <a:ext uri="{FF2B5EF4-FFF2-40B4-BE49-F238E27FC236}">
                        <a16:creationId xmlns:a16="http://schemas.microsoft.com/office/drawing/2014/main" id="{5F76BB8B-4E10-BD0B-AEEB-8C252C44F757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5" name="Round Same-side Corner of Rectangle 564">
                    <a:extLst>
                      <a:ext uri="{FF2B5EF4-FFF2-40B4-BE49-F238E27FC236}">
                        <a16:creationId xmlns:a16="http://schemas.microsoft.com/office/drawing/2014/main" id="{8BA50551-0754-2126-5C56-731D5AA20AE9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6" name="Round Same-side Corner of Rectangle 565">
                    <a:extLst>
                      <a:ext uri="{FF2B5EF4-FFF2-40B4-BE49-F238E27FC236}">
                        <a16:creationId xmlns:a16="http://schemas.microsoft.com/office/drawing/2014/main" id="{5EEFB9F2-FBB5-4B44-A80C-FE1231C02D74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7" name="Round Same-side Corner of Rectangle 566">
                    <a:extLst>
                      <a:ext uri="{FF2B5EF4-FFF2-40B4-BE49-F238E27FC236}">
                        <a16:creationId xmlns:a16="http://schemas.microsoft.com/office/drawing/2014/main" id="{7C89CF35-5849-A0D9-DC0D-06C779D6B7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8" name="Round Same-side Corner of Rectangle 567">
                    <a:extLst>
                      <a:ext uri="{FF2B5EF4-FFF2-40B4-BE49-F238E27FC236}">
                        <a16:creationId xmlns:a16="http://schemas.microsoft.com/office/drawing/2014/main" id="{7E34B7EB-7B42-DDDE-3F2B-39269A68D7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9" name="Round Same-side Corner of Rectangle 568">
                    <a:extLst>
                      <a:ext uri="{FF2B5EF4-FFF2-40B4-BE49-F238E27FC236}">
                        <a16:creationId xmlns:a16="http://schemas.microsoft.com/office/drawing/2014/main" id="{8EAFAF3D-90D3-4BF1-71BB-8041FCFAB1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0" name="Round Same-side Corner of Rectangle 569">
                    <a:extLst>
                      <a:ext uri="{FF2B5EF4-FFF2-40B4-BE49-F238E27FC236}">
                        <a16:creationId xmlns:a16="http://schemas.microsoft.com/office/drawing/2014/main" id="{26C8ACA5-DCF3-78BE-FD20-B3EC0775C93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F1A1213B-05B7-E240-5F95-706E880D72C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AF62617E-BA8D-C48A-1238-C8C1670B72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D0512F32-FE30-AF95-8A6E-C3F68F0DAD9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A2433A7D-60B1-9260-48A5-83A913174B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0A2690C4-835A-69D6-40CC-5B8B64FE6C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88A35CD2-F126-6503-23C0-F48FAC61C4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C94EBE78-F366-7484-4A22-3E8D89D77C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636F05D4-27A7-4B43-942F-E929B8B845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9" name="Rectangle 578">
                    <a:extLst>
                      <a:ext uri="{FF2B5EF4-FFF2-40B4-BE49-F238E27FC236}">
                        <a16:creationId xmlns:a16="http://schemas.microsoft.com/office/drawing/2014/main" id="{31E31744-62B9-3FED-D604-2F7145CA64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5CD842DA-F54E-ADA0-3430-C7A584F8E1E5}"/>
                      </a:ext>
                    </a:extLst>
                  </p:cNvPr>
                  <p:cNvCxnSpPr>
                    <a:stCxn id="579" idx="1"/>
                    <a:endCxn id="577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F8CC76FB-7734-69BC-0500-CAFB1EA974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2" name="Round Same-side Corner of Rectangle 581">
                    <a:extLst>
                      <a:ext uri="{FF2B5EF4-FFF2-40B4-BE49-F238E27FC236}">
                        <a16:creationId xmlns:a16="http://schemas.microsoft.com/office/drawing/2014/main" id="{D7A25C38-6C0F-8438-CE05-F79A8CE29D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81C036EE-941A-8341-307F-753D39D383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413FF9E7-B3B8-75AE-7215-72D0D55DE582}"/>
                      </a:ext>
                    </a:extLst>
                  </p:cNvPr>
                  <p:cNvCxnSpPr>
                    <a:cxnSpLocks/>
                    <a:endCxn id="366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5" name="Rounded Rectangle 584">
                    <a:extLst>
                      <a:ext uri="{FF2B5EF4-FFF2-40B4-BE49-F238E27FC236}">
                        <a16:creationId xmlns:a16="http://schemas.microsoft.com/office/drawing/2014/main" id="{A3403B79-E0FB-5F90-1DB0-46572E8328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A578285F-ACD5-CC5C-D837-B9E6C979EC81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171392FC-1536-8EAB-F321-EE8700CE693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30F6CFDC-F2B6-2E0D-66AF-F3DBC9A473A7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AC21BA76-8B67-FD68-F263-29F8ACB63E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0" name="Round Same-side Corner of Rectangle 589">
                    <a:extLst>
                      <a:ext uri="{FF2B5EF4-FFF2-40B4-BE49-F238E27FC236}">
                        <a16:creationId xmlns:a16="http://schemas.microsoft.com/office/drawing/2014/main" id="{7371291A-9F76-8330-F188-76BDBFE93F97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6742BE6-8B36-643B-C20A-09AD7BA14B4A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112F8A0-C87C-44AD-50A9-759B5B40694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16E869D-E042-A320-9E74-A8C879149437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94C3B18E-3F38-4DAF-F0F2-1F81BC1A1CE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09876164-A12D-3A7A-B528-4F83616C82C9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1915777B-6EFF-54AD-ED8B-A0BD6304BA96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FFEE7409-DA79-E0B1-065D-26CAC5B953F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B740296-2247-8456-E8A9-DECAB7A320B9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E8F9247D-BAD8-177E-DDA9-3D301A0DB516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9BA31AC6-328E-77E4-06A3-CCB06CC47C5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667F66F3-7DA8-1D0B-4CE2-F5031FEAB71E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637EA17-1366-5EB0-C28D-A67B858F4475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3093AC8-8860-0164-7E7A-324A6044775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24599C49-3E3D-2D1A-76B3-A2AFA5FF2B90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DF81D0FA-8B9E-2893-8CD8-CBA8098DECFB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30C316E2-CE80-CB9B-E99C-E81CAECFA66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8DA8C15F-ED4F-3320-D658-B5E5C9BA023A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B23FDC3B-F040-233A-8E5A-3769AFB725BF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2EFF06A-3831-8FA8-A00E-51D6D8E487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B20BC3D-0240-50CA-84FB-1CFA2A3654A9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82B29E6-3BA3-1CE5-1158-8635E33F1F45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7C7A2759-D21E-1B2F-1CC9-052AB947194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921E373E-800B-D348-45BC-94E3FBA96060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5AB05ED-FB21-3908-DF2A-E94CB42B4DA8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C5DF38D7-F776-C518-346F-43538F08A45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D4EEFA9-0847-5F7B-0A98-F9F78E815DA3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8CAE67DE-6096-F5F4-6D98-56068B1B2C00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CEACA53B-9A4D-9D89-0440-1E0862B0587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959AFF59-4847-BEC3-D9F4-A23F91C77096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EAE9B46-ED0E-6311-C475-B859F59DA0F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BEC99888-31ED-B152-ADCD-2D91FA55A8A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74358988-EABB-839F-9DC6-7840FCD4DEAC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C11EA4B-8635-1EE9-084E-081530904216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39C2EB4B-70D0-472B-BE75-3D1F53658E9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4EFE358-CAFD-26CE-80A1-0295744A6972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54148AE-4876-DBA3-A6F1-79DC2E5132EE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9354E4F-87FD-39C7-713C-DF84D29DF7A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9A83644-DF58-2F00-DFEF-9AC24BF3AAB3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D0D68BD4-AD95-0544-CFDB-868867EB9B8C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9409EBBE-5D5D-3A6A-A714-56AD60D2F39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CCA8A841-040A-406F-DD98-F8FA5FA83F24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144E878-B1FA-4AA8-86B1-885F1D352811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3E18417-2F02-AFB5-711A-673F6A03E58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C4015BE3-ABBF-7994-4224-B96AD40D8E1C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B68E18A-F342-2E88-16B0-A31D653FC333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D2C4E2FE-3A24-4241-84DD-8A88D74845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E7E7CF8C-FB09-77EE-776D-A9AD17BB1826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1C2BAD2-3840-2290-4A06-5125E175A42F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1DED1B17-3A07-E1A7-A47E-F6D0CA7F9A2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7F38262E-B1FD-5668-34B7-AA35D4AACA4C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6F36CAC5-7C80-4E62-3374-AE5536B4A91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5309CE0D-AFAA-BD6E-B6FD-CB3D62BFFA7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883EBDC-7397-944A-8051-0871EC5A33AA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84E9BE1-4FC0-0063-3ED5-94495217A440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2B05018C-3FD3-388B-C162-47451863BBF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F6CCA10-4E39-FED4-3284-82D0F9AAE08C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EF6DD14-AE92-615B-2268-3A6A593E7E6B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51140A2-E20B-5910-D411-ACB824CC9D0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7DA61F2-8F29-00CE-7944-AFB152ABF268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E2AC5150-7B14-87C1-57CB-BCADFCD821B0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C5ED240F-692B-8BD6-E695-1F91A1F9F21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8DCD7B2F-B57C-9B73-99A2-EEF632F6BE29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50FF9E3-9F0F-CB79-BCAF-144BE9A4856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CBE88F2-FFAF-0DD8-A351-46FD7665310A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9F2DE4E-B966-95F3-3A73-45C720DF2F68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4505C67-2ECE-7866-778C-D1E1937A007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B2B49FB-EA97-3FB2-15F1-368F5F4FE244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0CBE1B1-84F7-5CFD-C8B2-ED8C0D76CA9E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5430A130-46EF-079A-7DD1-983D5ED7013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B3D047A-3E2A-6F1E-D86D-511842D74A86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56D48CEF-8654-B749-A124-FEE8761A310A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FE9BF68-84F1-C72A-FB32-4F4D77D8D65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96BE7F7-6708-5C28-B502-8184BC568D10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DFB546DA-32B3-3275-D13C-0BFF47EE44CD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15C946E4-69A7-630E-F1BA-13B7340B8071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A937933-279E-F936-F5A8-FF688D164EC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5BC36216-F895-EADB-E366-84EBC5D82A49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6BEB29A-690C-8AA8-949E-13B0FB6161D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610979BB-8F9E-57B2-6467-D926063A76D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4AA7FDA3-80C6-A882-C86A-024464142F9D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7698613-03F8-85AA-FB79-286C841541C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54D379E5-200C-AE7B-6075-19012F4B13F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04AAC65A-9F24-1E4D-707B-716136E2BFC5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C3278AC-29A6-55B0-8331-AFC835815187}"/>
                  </a:ext>
                </a:extLst>
              </p:cNvPr>
              <p:cNvCxnSpPr>
                <a:cxnSpLocks/>
                <a:stCxn id="316" idx="5"/>
                <a:endCxn id="310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CC07F13-F387-CE8D-EB39-B8B5018D34DA}"/>
                  </a:ext>
                </a:extLst>
              </p:cNvPr>
              <p:cNvCxnSpPr>
                <a:cxnSpLocks/>
                <a:stCxn id="290" idx="6"/>
                <a:endCxn id="212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CCB0164-952F-FD51-22D0-491DA3E05186}"/>
                  </a:ext>
                </a:extLst>
              </p:cNvPr>
              <p:cNvCxnSpPr>
                <a:cxnSpLocks/>
                <a:stCxn id="285" idx="5"/>
                <a:endCxn id="212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8498CF2-EDED-3FD8-5793-1E2334013451}"/>
                  </a:ext>
                </a:extLst>
              </p:cNvPr>
              <p:cNvCxnSpPr>
                <a:cxnSpLocks/>
                <a:stCxn id="189" idx="5"/>
                <a:endCxn id="212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2B8167D-55F0-EE88-F551-A298248C994F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EA78CE-B769-59CF-E9F3-B7C512FFBC67}"/>
                  </a:ext>
                </a:extLst>
              </p:cNvPr>
              <p:cNvCxnSpPr>
                <a:cxnSpLocks/>
                <a:stCxn id="288" idx="6"/>
                <a:endCxn id="290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4938504-9D5F-201A-1005-3F1E930D7E8B}"/>
                  </a:ext>
                </a:extLst>
              </p:cNvPr>
              <p:cNvCxnSpPr>
                <a:cxnSpLocks/>
                <a:stCxn id="283" idx="5"/>
                <a:endCxn id="285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050C0BE-4304-45D7-360F-6A7D8ADB5AA6}"/>
                  </a:ext>
                </a:extLst>
              </p:cNvPr>
              <p:cNvCxnSpPr>
                <a:cxnSpLocks/>
                <a:stCxn id="279" idx="6"/>
                <a:endCxn id="285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6107512-B6B1-B806-FD82-45CAE0138C11}"/>
                  </a:ext>
                </a:extLst>
              </p:cNvPr>
              <p:cNvCxnSpPr>
                <a:cxnSpLocks/>
                <a:stCxn id="281" idx="5"/>
                <a:endCxn id="285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E5D4148-4E54-538F-A184-15A26B6BA6B9}"/>
                  </a:ext>
                </a:extLst>
              </p:cNvPr>
              <p:cNvCxnSpPr>
                <a:cxnSpLocks/>
                <a:stCxn id="283" idx="3"/>
                <a:endCxn id="279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D393E70-C352-3D82-8CAD-EE6E2B660E89}"/>
                  </a:ext>
                </a:extLst>
              </p:cNvPr>
              <p:cNvCxnSpPr>
                <a:cxnSpLocks/>
                <a:stCxn id="281" idx="4"/>
                <a:endCxn id="279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0112904-229E-4551-C6FD-C5FF7BFE6926}"/>
                  </a:ext>
                </a:extLst>
              </p:cNvPr>
              <p:cNvCxnSpPr>
                <a:cxnSpLocks/>
                <a:stCxn id="281" idx="6"/>
                <a:endCxn id="283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8553694-7321-D8C4-CA17-E62D7FAE6D65}"/>
                  </a:ext>
                </a:extLst>
              </p:cNvPr>
              <p:cNvCxnSpPr>
                <a:cxnSpLocks/>
                <a:stCxn id="285" idx="7"/>
                <a:endCxn id="189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D0BAE29-14B0-DD23-38DF-90CBBDEDF0C7}"/>
                  </a:ext>
                </a:extLst>
              </p:cNvPr>
              <p:cNvCxnSpPr>
                <a:cxnSpLocks/>
                <a:stCxn id="189" idx="6"/>
                <a:endCxn id="211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2DE360E7-956C-F182-D66A-A1C1FFBB9947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A2F1825-3EB1-99C3-C395-05D87D7E8D74}"/>
                  </a:ext>
                </a:extLst>
              </p:cNvPr>
              <p:cNvCxnSpPr>
                <a:cxnSpLocks/>
                <a:stCxn id="189" idx="7"/>
                <a:endCxn id="190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DB4FA5A-C476-D249-26D0-7B952DACA808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901BBE7-A72D-BB2B-C6FC-2F4B026665AD}"/>
                  </a:ext>
                </a:extLst>
              </p:cNvPr>
              <p:cNvCxnSpPr>
                <a:cxnSpLocks/>
                <a:stCxn id="189" idx="0"/>
                <a:endCxn id="310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705B3D-8E75-10E6-1110-77F59B1D7359}"/>
                  </a:ext>
                </a:extLst>
              </p:cNvPr>
              <p:cNvCxnSpPr>
                <a:cxnSpLocks/>
                <a:stCxn id="189" idx="3"/>
                <a:endCxn id="290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AC0E8A2-4C0B-2DFB-4322-EA3BF2C89F17}"/>
                  </a:ext>
                </a:extLst>
              </p:cNvPr>
              <p:cNvCxnSpPr>
                <a:cxnSpLocks/>
                <a:stCxn id="290" idx="0"/>
                <a:endCxn id="285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2A303930-60D6-B85B-67FB-2D7ED9DF8590}"/>
                  </a:ext>
                </a:extLst>
              </p:cNvPr>
              <p:cNvCxnSpPr>
                <a:cxnSpLocks/>
                <a:stCxn id="211" idx="1"/>
                <a:endCxn id="310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BB9F2EDF-6E0E-8A08-00BA-416C6F018376}"/>
                  </a:ext>
                </a:extLst>
              </p:cNvPr>
              <p:cNvCxnSpPr>
                <a:cxnSpLocks/>
                <a:stCxn id="211" idx="0"/>
                <a:endCxn id="190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395D496A-ABD3-F10A-4344-9765B5BA3B7D}"/>
                  </a:ext>
                </a:extLst>
              </p:cNvPr>
              <p:cNvCxnSpPr>
                <a:cxnSpLocks/>
                <a:stCxn id="211" idx="7"/>
                <a:endCxn id="308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1F2AE52-8862-7B74-DFAF-5E36C25EBC88}"/>
                  </a:ext>
                </a:extLst>
              </p:cNvPr>
              <p:cNvCxnSpPr>
                <a:cxnSpLocks/>
                <a:stCxn id="211" idx="6"/>
                <a:endCxn id="30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69C9778A-4C48-ACA7-8A63-5BED3259EE8C}"/>
                  </a:ext>
                </a:extLst>
              </p:cNvPr>
              <p:cNvCxnSpPr>
                <a:cxnSpLocks/>
                <a:stCxn id="211" idx="2"/>
                <a:endCxn id="364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7DBDC1E-CD43-61DB-1D27-1EAF0CD1698E}"/>
                  </a:ext>
                </a:extLst>
              </p:cNvPr>
              <p:cNvCxnSpPr>
                <a:cxnSpLocks/>
                <a:stCxn id="211" idx="5"/>
                <a:endCxn id="300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73C1A1A-D5ED-D20D-22D8-FCEF286003B1}"/>
                  </a:ext>
                </a:extLst>
              </p:cNvPr>
              <p:cNvCxnSpPr>
                <a:cxnSpLocks/>
                <a:stCxn id="310" idx="3"/>
                <a:endCxn id="364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2DAED28-1267-83B5-2F68-AE556885449D}"/>
                  </a:ext>
                </a:extLst>
              </p:cNvPr>
              <p:cNvCxnSpPr>
                <a:cxnSpLocks/>
                <a:stCxn id="190" idx="1"/>
                <a:endCxn id="310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D138137-8E2A-8579-B2FC-B4CD6377B16D}"/>
                  </a:ext>
                </a:extLst>
              </p:cNvPr>
              <p:cNvCxnSpPr>
                <a:cxnSpLocks/>
                <a:stCxn id="308" idx="3"/>
                <a:endCxn id="190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907EB62-918B-EABF-A90C-F6CD989AF428}"/>
                  </a:ext>
                </a:extLst>
              </p:cNvPr>
              <p:cNvCxnSpPr>
                <a:cxnSpLocks/>
                <a:stCxn id="364" idx="6"/>
                <a:endCxn id="190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8BED784-27C1-8CFC-AF13-EFA592E27C21}"/>
                  </a:ext>
                </a:extLst>
              </p:cNvPr>
              <p:cNvCxnSpPr>
                <a:cxnSpLocks/>
                <a:stCxn id="312" idx="2"/>
                <a:endCxn id="310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CB0517A-09C6-71A7-EE82-39AB5D834A4D}"/>
                  </a:ext>
                </a:extLst>
              </p:cNvPr>
              <p:cNvCxnSpPr>
                <a:cxnSpLocks/>
                <a:stCxn id="314" idx="4"/>
                <a:endCxn id="312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94AA50E-1722-5F35-37EE-FF9717887AE5}"/>
                  </a:ext>
                </a:extLst>
              </p:cNvPr>
              <p:cNvCxnSpPr>
                <a:cxnSpLocks/>
                <a:stCxn id="308" idx="1"/>
                <a:endCxn id="312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F11A412-5B1D-9243-EB8E-4B42223FD4C8}"/>
                  </a:ext>
                </a:extLst>
              </p:cNvPr>
              <p:cNvCxnSpPr>
                <a:cxnSpLocks/>
                <a:stCxn id="316" idx="6"/>
                <a:endCxn id="314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195AB7A-FC67-0B1B-F6AC-243CC65A0352}"/>
                  </a:ext>
                </a:extLst>
              </p:cNvPr>
              <p:cNvCxnSpPr>
                <a:cxnSpLocks/>
                <a:stCxn id="314" idx="6"/>
                <a:endCxn id="306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8297CBF-9C39-0958-DFF9-727A83D3FB11}"/>
                  </a:ext>
                </a:extLst>
              </p:cNvPr>
              <p:cNvCxnSpPr>
                <a:cxnSpLocks/>
                <a:stCxn id="306" idx="4"/>
                <a:endCxn id="30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8285E41-69F7-DB3E-0A6A-AE40F1DCC16E}"/>
                  </a:ext>
                </a:extLst>
              </p:cNvPr>
              <p:cNvCxnSpPr>
                <a:cxnSpLocks/>
                <a:stCxn id="304" idx="4"/>
                <a:endCxn id="30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E2E5C10-909E-DA50-2138-46EDDCAD72B1}"/>
                  </a:ext>
                </a:extLst>
              </p:cNvPr>
              <p:cNvCxnSpPr>
                <a:cxnSpLocks/>
                <a:stCxn id="308" idx="5"/>
                <a:endCxn id="30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78CE3E9-95C4-8F6B-8685-CBBCA1A52123}"/>
                  </a:ext>
                </a:extLst>
              </p:cNvPr>
              <p:cNvCxnSpPr>
                <a:cxnSpLocks/>
                <a:stCxn id="302" idx="4"/>
                <a:endCxn id="300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C6AD118-2F0E-7286-126B-73F12A25B5A0}"/>
                  </a:ext>
                </a:extLst>
              </p:cNvPr>
              <p:cNvCxnSpPr>
                <a:cxnSpLocks/>
                <a:stCxn id="190" idx="5"/>
                <a:endCxn id="300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247AD82-9B8C-F5ED-8ADF-B5EFC5B8D015}"/>
                  </a:ext>
                </a:extLst>
              </p:cNvPr>
              <p:cNvCxnSpPr>
                <a:cxnSpLocks/>
                <a:stCxn id="190" idx="6"/>
                <a:endCxn id="30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268E1CE-C550-2009-C55F-D38646265BF4}"/>
                  </a:ext>
                </a:extLst>
              </p:cNvPr>
              <p:cNvCxnSpPr>
                <a:cxnSpLocks/>
                <a:stCxn id="294" idx="6"/>
                <a:endCxn id="300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0E8DD49-84D0-1B29-44C9-61F804B4C6AE}"/>
                  </a:ext>
                </a:extLst>
              </p:cNvPr>
              <p:cNvCxnSpPr>
                <a:cxnSpLocks/>
                <a:stCxn id="292" idx="6"/>
                <a:endCxn id="300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816FC39-0416-CF79-EE46-17C1EBB3F5F9}"/>
                  </a:ext>
                </a:extLst>
              </p:cNvPr>
              <p:cNvCxnSpPr>
                <a:cxnSpLocks/>
                <a:stCxn id="298" idx="2"/>
                <a:endCxn id="300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54020D3-885E-AF6F-0CEE-76B20B3A63A4}"/>
                  </a:ext>
                </a:extLst>
              </p:cNvPr>
              <p:cNvCxnSpPr>
                <a:cxnSpLocks/>
                <a:stCxn id="296" idx="1"/>
                <a:endCxn id="300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4811213-0554-F501-F832-5C0E01EB9982}"/>
                  </a:ext>
                </a:extLst>
              </p:cNvPr>
              <p:cNvCxnSpPr>
                <a:cxnSpLocks/>
                <a:stCxn id="298" idx="4"/>
                <a:endCxn id="296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3448C85-5BA5-977F-55EF-CBEFA923CCE8}"/>
                  </a:ext>
                </a:extLst>
              </p:cNvPr>
              <p:cNvCxnSpPr>
                <a:cxnSpLocks/>
                <a:stCxn id="294" idx="4"/>
                <a:endCxn id="292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517185E-27BF-C192-8563-BA43EA69F862}"/>
                  </a:ext>
                </a:extLst>
              </p:cNvPr>
              <p:cNvCxnSpPr>
                <a:cxnSpLocks/>
                <a:stCxn id="362" idx="6"/>
                <a:endCxn id="364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673D29F-5F8F-9020-0C1F-CC08DB109B2B}"/>
                  </a:ext>
                </a:extLst>
              </p:cNvPr>
              <p:cNvCxnSpPr>
                <a:cxnSpLocks/>
                <a:stCxn id="362" idx="0"/>
                <a:endCxn id="36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78A752E-DC68-E908-90F4-A88415640935}"/>
                  </a:ext>
                </a:extLst>
              </p:cNvPr>
              <p:cNvCxnSpPr>
                <a:cxnSpLocks/>
                <a:stCxn id="362" idx="7"/>
                <a:endCxn id="320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8E45DAC-B30E-0E8A-F034-A108458D9D8E}"/>
                  </a:ext>
                </a:extLst>
              </p:cNvPr>
              <p:cNvCxnSpPr>
                <a:cxnSpLocks/>
                <a:stCxn id="320" idx="5"/>
                <a:endCxn id="364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179D0BD-7B06-C734-AF53-9E8E72724DDD}"/>
                  </a:ext>
                </a:extLst>
              </p:cNvPr>
              <p:cNvCxnSpPr>
                <a:cxnSpLocks/>
                <a:stCxn id="320" idx="2"/>
                <a:endCxn id="36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DC05575-6CEC-00E0-777B-845377321A0F}"/>
                  </a:ext>
                </a:extLst>
              </p:cNvPr>
              <p:cNvCxnSpPr>
                <a:cxnSpLocks/>
                <a:stCxn id="357" idx="5"/>
                <a:endCxn id="320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84B63C0-6D25-ADE5-B873-5BFA57C752E0}"/>
                  </a:ext>
                </a:extLst>
              </p:cNvPr>
              <p:cNvCxnSpPr>
                <a:cxnSpLocks/>
                <a:stCxn id="355" idx="4"/>
                <a:endCxn id="320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2ECE2DA-462E-F75D-C657-C28F758BFC5C}"/>
                  </a:ext>
                </a:extLst>
              </p:cNvPr>
              <p:cNvCxnSpPr>
                <a:cxnSpLocks/>
                <a:stCxn id="318" idx="3"/>
                <a:endCxn id="320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6EBAD51-99B6-FBB4-8729-5EFC2896323E}"/>
                  </a:ext>
                </a:extLst>
              </p:cNvPr>
              <p:cNvCxnSpPr>
                <a:cxnSpLocks/>
                <a:stCxn id="360" idx="0"/>
                <a:endCxn id="357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038E27C-791E-E9B4-9203-67090AB013DF}"/>
                  </a:ext>
                </a:extLst>
              </p:cNvPr>
              <p:cNvCxnSpPr>
                <a:cxnSpLocks/>
                <a:stCxn id="355" idx="2"/>
                <a:endCxn id="357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52161453-C9A5-A7D9-4EFE-13270515188E}"/>
                  </a:ext>
                </a:extLst>
              </p:cNvPr>
              <p:cNvCxnSpPr>
                <a:cxnSpLocks/>
                <a:stCxn id="355" idx="6"/>
                <a:endCxn id="316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C539499C-BBC3-AA12-B55D-D41AD8D93A5B}"/>
                  </a:ext>
                </a:extLst>
              </p:cNvPr>
              <p:cNvCxnSpPr>
                <a:cxnSpLocks/>
                <a:stCxn id="318" idx="2"/>
                <a:endCxn id="355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CAD2EB1-94D5-C539-19CC-2D45366DB6B0}"/>
                  </a:ext>
                </a:extLst>
              </p:cNvPr>
              <p:cNvCxnSpPr>
                <a:cxnSpLocks/>
                <a:stCxn id="316" idx="3"/>
                <a:endCxn id="318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DE829A5-2C85-1380-363F-472DDC861877}"/>
                </a:ext>
              </a:extLst>
            </p:cNvPr>
            <p:cNvCxnSpPr>
              <a:cxnSpLocks/>
              <a:stCxn id="355" idx="3"/>
              <a:endCxn id="36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0CC7258-2232-756D-841F-B03818836B7A}"/>
                </a:ext>
              </a:extLst>
            </p:cNvPr>
            <p:cNvCxnSpPr>
              <a:cxnSpLocks/>
              <a:stCxn id="310" idx="1"/>
              <a:endCxn id="318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EE9AA6C-2346-CD54-47DC-FA7C549147BD}"/>
                </a:ext>
              </a:extLst>
            </p:cNvPr>
            <p:cNvCxnSpPr>
              <a:cxnSpLocks/>
              <a:stCxn id="189" idx="1"/>
              <a:endCxn id="365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Overview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3884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start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Visit nodes: 3, 6, 9, 12, 16, 24, 28,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 at node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Order of the mission is computed at run time by the mission planning framework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Start location of the robot</a:t>
            </a:r>
          </a:p>
          <a:p>
            <a:pPr marL="694081" lvl="1" indent="-285750">
              <a:buFont typeface="Arial" panose="020B0604020202020204" pitchFamily="34" charset="0"/>
              <a:buChar char="•"/>
            </a:pPr>
            <a:r>
              <a:rPr lang="en-GB" dirty="0"/>
              <a:t>Start location of the human</a:t>
            </a:r>
          </a:p>
        </p:txBody>
      </p: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9ED90B81-0233-28B5-0146-02B761617F1F}"/>
              </a:ext>
            </a:extLst>
          </p:cNvPr>
          <p:cNvGrpSpPr/>
          <p:nvPr/>
        </p:nvGrpSpPr>
        <p:grpSpPr>
          <a:xfrm>
            <a:off x="3940114" y="1019996"/>
            <a:ext cx="4897125" cy="3636717"/>
            <a:chOff x="3940114" y="1019996"/>
            <a:chExt cx="4897125" cy="363671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ACB55C91-7FFC-CDC2-C2B7-4D681D2512FF}"/>
                </a:ext>
              </a:extLst>
            </p:cNvPr>
            <p:cNvGrpSpPr/>
            <p:nvPr/>
          </p:nvGrpSpPr>
          <p:grpSpPr>
            <a:xfrm>
              <a:off x="3940114" y="1019996"/>
              <a:ext cx="4897125" cy="3636717"/>
              <a:chOff x="0" y="1063731"/>
              <a:chExt cx="4897125" cy="3636717"/>
            </a:xfrm>
          </p:grpSpPr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2FD799B0-E37C-CEF0-128F-626F01EB2EE0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</p:grpSpPr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EAD2B683-C7F0-96F0-47CE-98C9B87DD8BB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</p:grpSpPr>
              <p:sp>
                <p:nvSpPr>
                  <p:cNvPr id="785" name="Arc 784">
                    <a:extLst>
                      <a:ext uri="{FF2B5EF4-FFF2-40B4-BE49-F238E27FC236}">
                        <a16:creationId xmlns:a16="http://schemas.microsoft.com/office/drawing/2014/main" id="{4BF9DA33-8095-5DE2-7E4D-D89AAE4C868A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86" name="Group 785">
                    <a:extLst>
                      <a:ext uri="{FF2B5EF4-FFF2-40B4-BE49-F238E27FC236}">
                        <a16:creationId xmlns:a16="http://schemas.microsoft.com/office/drawing/2014/main" id="{42E20896-FFA8-8EB6-F5FE-904FA8FAF13C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</p:grpSpPr>
                <p:cxnSp>
                  <p:nvCxnSpPr>
                    <p:cNvPr id="787" name="Straight Connector 786">
                      <a:extLst>
                        <a:ext uri="{FF2B5EF4-FFF2-40B4-BE49-F238E27FC236}">
                          <a16:creationId xmlns:a16="http://schemas.microsoft.com/office/drawing/2014/main" id="{FE14E225-F2CC-08A7-4470-CC53D409FF7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>
                      <a:extLst>
                        <a:ext uri="{FF2B5EF4-FFF2-40B4-BE49-F238E27FC236}">
                          <a16:creationId xmlns:a16="http://schemas.microsoft.com/office/drawing/2014/main" id="{AABF70FC-1160-570A-A554-99CA36F23F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>
                      <a:extLst>
                        <a:ext uri="{FF2B5EF4-FFF2-40B4-BE49-F238E27FC236}">
                          <a16:creationId xmlns:a16="http://schemas.microsoft.com/office/drawing/2014/main" id="{AFDCC688-51D6-4F7A-4A9C-C47EB703BC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0" name="Straight Connector 789">
                      <a:extLst>
                        <a:ext uri="{FF2B5EF4-FFF2-40B4-BE49-F238E27FC236}">
                          <a16:creationId xmlns:a16="http://schemas.microsoft.com/office/drawing/2014/main" id="{C10E24F6-E1B2-979F-53F2-FFEBCE67BF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20655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1" name="Straight Connector 790">
                      <a:extLst>
                        <a:ext uri="{FF2B5EF4-FFF2-40B4-BE49-F238E27FC236}">
                          <a16:creationId xmlns:a16="http://schemas.microsoft.com/office/drawing/2014/main" id="{79916950-95E5-BEEE-98F4-7C68B73424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2" name="Straight Connector 791">
                      <a:extLst>
                        <a:ext uri="{FF2B5EF4-FFF2-40B4-BE49-F238E27FC236}">
                          <a16:creationId xmlns:a16="http://schemas.microsoft.com/office/drawing/2014/main" id="{C9023352-8468-9C58-8815-0FF37A2E9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3" name="Straight Connector 792">
                      <a:extLst>
                        <a:ext uri="{FF2B5EF4-FFF2-40B4-BE49-F238E27FC236}">
                          <a16:creationId xmlns:a16="http://schemas.microsoft.com/office/drawing/2014/main" id="{E07EACA7-9137-7217-BC75-8BB26392EB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4" name="Straight Connector 793">
                      <a:extLst>
                        <a:ext uri="{FF2B5EF4-FFF2-40B4-BE49-F238E27FC236}">
                          <a16:creationId xmlns:a16="http://schemas.microsoft.com/office/drawing/2014/main" id="{453611AE-D467-D338-5892-C1C3D00F9A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5" name="Straight Connector 794">
                      <a:extLst>
                        <a:ext uri="{FF2B5EF4-FFF2-40B4-BE49-F238E27FC236}">
                          <a16:creationId xmlns:a16="http://schemas.microsoft.com/office/drawing/2014/main" id="{31B31CBB-ED7E-CBD6-6441-7D3C259A2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6" name="Straight Connector 795">
                      <a:extLst>
                        <a:ext uri="{FF2B5EF4-FFF2-40B4-BE49-F238E27FC236}">
                          <a16:creationId xmlns:a16="http://schemas.microsoft.com/office/drawing/2014/main" id="{3ADC5DDF-3C2F-4F04-E630-E6210EAA63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CD17A490-953B-CCD7-A46D-D7E1930DA2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870A42E1-FBA6-5DC0-15B5-648B2C0AAB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ADFE0DE1-05D7-4EA4-1971-54159B5715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378E7709-54EE-4A15-717E-A547720596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1" name="Rectangle 800">
                      <a:extLst>
                        <a:ext uri="{FF2B5EF4-FFF2-40B4-BE49-F238E27FC236}">
                          <a16:creationId xmlns:a16="http://schemas.microsoft.com/office/drawing/2014/main" id="{A90BE4E4-FF82-FA32-F93C-62563A222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2" name="Rectangle 801">
                      <a:extLst>
                        <a:ext uri="{FF2B5EF4-FFF2-40B4-BE49-F238E27FC236}">
                          <a16:creationId xmlns:a16="http://schemas.microsoft.com/office/drawing/2014/main" id="{B0E8F06D-FBE4-4AAC-342F-015C09BC9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3" name="Rectangle 802">
                      <a:extLst>
                        <a:ext uri="{FF2B5EF4-FFF2-40B4-BE49-F238E27FC236}">
                          <a16:creationId xmlns:a16="http://schemas.microsoft.com/office/drawing/2014/main" id="{CE229990-457E-41E5-3071-E3C9C535E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4" name="Rectangle 803">
                      <a:extLst>
                        <a:ext uri="{FF2B5EF4-FFF2-40B4-BE49-F238E27FC236}">
                          <a16:creationId xmlns:a16="http://schemas.microsoft.com/office/drawing/2014/main" id="{11E9065F-C739-4C70-000C-8CB15C3D6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5" name="Rectangle 804">
                      <a:extLst>
                        <a:ext uri="{FF2B5EF4-FFF2-40B4-BE49-F238E27FC236}">
                          <a16:creationId xmlns:a16="http://schemas.microsoft.com/office/drawing/2014/main" id="{0FF5A9CF-C869-5D6E-4459-8F2934762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6" name="Rectangle 805">
                      <a:extLst>
                        <a:ext uri="{FF2B5EF4-FFF2-40B4-BE49-F238E27FC236}">
                          <a16:creationId xmlns:a16="http://schemas.microsoft.com/office/drawing/2014/main" id="{5255467A-1DFE-228C-21D9-548AB66BC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807" name="Group 806">
                      <a:extLst>
                        <a:ext uri="{FF2B5EF4-FFF2-40B4-BE49-F238E27FC236}">
                          <a16:creationId xmlns:a16="http://schemas.microsoft.com/office/drawing/2014/main" id="{BBA8E16A-B8A4-368D-9068-B0F9BD6A0B54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870" name="Rectangle 869">
                        <a:extLst>
                          <a:ext uri="{FF2B5EF4-FFF2-40B4-BE49-F238E27FC236}">
                            <a16:creationId xmlns:a16="http://schemas.microsoft.com/office/drawing/2014/main" id="{CCA5937C-E01F-F6D0-8E34-29117DA60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2C5469D-F82C-A241-C217-8D3F7166638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F168A50D-5710-A8DA-3455-DD84325DB7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8A7CB9-2736-7A0C-71AB-D193BE29B15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808" name="Group 807">
                      <a:extLst>
                        <a:ext uri="{FF2B5EF4-FFF2-40B4-BE49-F238E27FC236}">
                          <a16:creationId xmlns:a16="http://schemas.microsoft.com/office/drawing/2014/main" id="{3D5D032A-D5AB-230D-6D3F-852443E14F75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5933304C-5848-2C67-5BD4-A45A55FFD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A0E7A4FF-DD06-69A6-6BB6-21F228A149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801ACACD-596E-8895-B86B-71644FFF179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869" name="Rectangle 868">
                        <a:extLst>
                          <a:ext uri="{FF2B5EF4-FFF2-40B4-BE49-F238E27FC236}">
                            <a16:creationId xmlns:a16="http://schemas.microsoft.com/office/drawing/2014/main" id="{17F4F20C-307E-CF5C-3AD2-E3113BD7C04B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809" name="Rectangle 808">
                      <a:extLst>
                        <a:ext uri="{FF2B5EF4-FFF2-40B4-BE49-F238E27FC236}">
                          <a16:creationId xmlns:a16="http://schemas.microsoft.com/office/drawing/2014/main" id="{7F7ADF9D-11AF-5DF6-49C8-1D3994B19CC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0" name="Rectangle 809">
                      <a:extLst>
                        <a:ext uri="{FF2B5EF4-FFF2-40B4-BE49-F238E27FC236}">
                          <a16:creationId xmlns:a16="http://schemas.microsoft.com/office/drawing/2014/main" id="{AA9613D3-7CDD-DBC5-EDFB-3396A6E03E7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EE9CDCE3-EF5B-B4B1-F892-0B9169D739B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54633BF7-358C-C231-615E-EF09E6CA10B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D23E84A-2EEF-F18D-7553-B33E9C3C2A1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CE5CCBC-5E8A-D2EB-CE37-8C1FB0540A7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8859E8E2-EDA3-B93B-B84E-07060D832F7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AAB318F2-D5B5-E0E6-12A2-2B0FB7EC89B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BC19B73-0B27-FF6E-C89B-25617688FB8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16AF6D5-5A3A-DB89-4616-CAE5C0E563B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9" name="Oval 818">
                      <a:extLst>
                        <a:ext uri="{FF2B5EF4-FFF2-40B4-BE49-F238E27FC236}">
                          <a16:creationId xmlns:a16="http://schemas.microsoft.com/office/drawing/2014/main" id="{D4B02383-3141-0FD3-61A3-B3D1646A9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0" name="Rectangle 819">
                      <a:extLst>
                        <a:ext uri="{FF2B5EF4-FFF2-40B4-BE49-F238E27FC236}">
                          <a16:creationId xmlns:a16="http://schemas.microsoft.com/office/drawing/2014/main" id="{3FB9D952-7216-EBD5-DA2A-7ADFE138B1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1" name="Oval 820">
                      <a:extLst>
                        <a:ext uri="{FF2B5EF4-FFF2-40B4-BE49-F238E27FC236}">
                          <a16:creationId xmlns:a16="http://schemas.microsoft.com/office/drawing/2014/main" id="{7B536927-FC18-FC43-C6E1-B83ECB6EE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2" name="Rectangle 821">
                      <a:extLst>
                        <a:ext uri="{FF2B5EF4-FFF2-40B4-BE49-F238E27FC236}">
                          <a16:creationId xmlns:a16="http://schemas.microsoft.com/office/drawing/2014/main" id="{2316647D-8852-995F-9BC9-3BDBBED2901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3" name="Oval 822">
                      <a:extLst>
                        <a:ext uri="{FF2B5EF4-FFF2-40B4-BE49-F238E27FC236}">
                          <a16:creationId xmlns:a16="http://schemas.microsoft.com/office/drawing/2014/main" id="{C54DAD40-DD60-9A76-0587-F7A6F4F20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422EC20C-8EB6-9989-3550-18895B7CCC4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5" name="Oval 824">
                      <a:extLst>
                        <a:ext uri="{FF2B5EF4-FFF2-40B4-BE49-F238E27FC236}">
                          <a16:creationId xmlns:a16="http://schemas.microsoft.com/office/drawing/2014/main" id="{F51C9CED-CD27-C830-73C1-498BD5D96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F6E6D71A-0F3D-1DAD-3550-3C7613F60D0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7" name="Oval 826">
                      <a:extLst>
                        <a:ext uri="{FF2B5EF4-FFF2-40B4-BE49-F238E27FC236}">
                          <a16:creationId xmlns:a16="http://schemas.microsoft.com/office/drawing/2014/main" id="{B3061D17-51D8-8ACF-888A-051BEC642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0722C6C3-5FF2-9C4D-D272-F0984FF888C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29" name="Oval 828">
                      <a:extLst>
                        <a:ext uri="{FF2B5EF4-FFF2-40B4-BE49-F238E27FC236}">
                          <a16:creationId xmlns:a16="http://schemas.microsoft.com/office/drawing/2014/main" id="{6FFDEF6B-9B08-6C70-D869-21289FFA3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03765D25-BFDE-6CA6-D0A2-776735DF8E3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D9702495-30C3-927B-6DE0-59B4A06E93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6E983551-ACE6-B39E-27C1-097CE30D2B9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DC521D2A-916E-4BD1-35CD-9D7E3FA738C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4" name="Oval 833">
                      <a:extLst>
                        <a:ext uri="{FF2B5EF4-FFF2-40B4-BE49-F238E27FC236}">
                          <a16:creationId xmlns:a16="http://schemas.microsoft.com/office/drawing/2014/main" id="{FB710C0D-11EF-426F-A1F4-5AFD445D9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5" name="Oval 834">
                      <a:extLst>
                        <a:ext uri="{FF2B5EF4-FFF2-40B4-BE49-F238E27FC236}">
                          <a16:creationId xmlns:a16="http://schemas.microsoft.com/office/drawing/2014/main" id="{7590B423-BB9F-B573-E651-8CB859EB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6" name="Oval 835">
                      <a:extLst>
                        <a:ext uri="{FF2B5EF4-FFF2-40B4-BE49-F238E27FC236}">
                          <a16:creationId xmlns:a16="http://schemas.microsoft.com/office/drawing/2014/main" id="{96EC5A79-5285-1B7B-3956-44A9E0475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7" name="Oval 836">
                      <a:extLst>
                        <a:ext uri="{FF2B5EF4-FFF2-40B4-BE49-F238E27FC236}">
                          <a16:creationId xmlns:a16="http://schemas.microsoft.com/office/drawing/2014/main" id="{21FB8D8F-431E-ABCB-EB31-EDBE632B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8" name="Rectangle 837">
                      <a:extLst>
                        <a:ext uri="{FF2B5EF4-FFF2-40B4-BE49-F238E27FC236}">
                          <a16:creationId xmlns:a16="http://schemas.microsoft.com/office/drawing/2014/main" id="{914367A4-00E3-5003-35FB-5EC0808CF4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39" name="Rounded Rectangle 838">
                      <a:extLst>
                        <a:ext uri="{FF2B5EF4-FFF2-40B4-BE49-F238E27FC236}">
                          <a16:creationId xmlns:a16="http://schemas.microsoft.com/office/drawing/2014/main" id="{4DC73E71-97E7-1DAA-78BD-00E947D8F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0" name="Round Same-side Corner of Rectangle 839">
                      <a:extLst>
                        <a:ext uri="{FF2B5EF4-FFF2-40B4-BE49-F238E27FC236}">
                          <a16:creationId xmlns:a16="http://schemas.microsoft.com/office/drawing/2014/main" id="{443FEA43-E0A3-42BE-F192-71187B161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1" name="Round Same-side Corner of Rectangle 840">
                      <a:extLst>
                        <a:ext uri="{FF2B5EF4-FFF2-40B4-BE49-F238E27FC236}">
                          <a16:creationId xmlns:a16="http://schemas.microsoft.com/office/drawing/2014/main" id="{5A4183F4-10A0-6886-6640-2E6ADFB60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2" name="Round Same-side Corner of Rectangle 841">
                      <a:extLst>
                        <a:ext uri="{FF2B5EF4-FFF2-40B4-BE49-F238E27FC236}">
                          <a16:creationId xmlns:a16="http://schemas.microsoft.com/office/drawing/2014/main" id="{7BA969C6-F181-103C-6E8A-E05C34C2E3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3" name="Round Same-side Corner of Rectangle 842">
                      <a:extLst>
                        <a:ext uri="{FF2B5EF4-FFF2-40B4-BE49-F238E27FC236}">
                          <a16:creationId xmlns:a16="http://schemas.microsoft.com/office/drawing/2014/main" id="{759127F6-C90F-07F0-86ED-C3664A31C60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4" name="Round Same-side Corner of Rectangle 843">
                      <a:extLst>
                        <a:ext uri="{FF2B5EF4-FFF2-40B4-BE49-F238E27FC236}">
                          <a16:creationId xmlns:a16="http://schemas.microsoft.com/office/drawing/2014/main" id="{90175C6D-D1AF-7C6A-551E-853DCC6B2D6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5" name="Round Same-side Corner of Rectangle 844">
                      <a:extLst>
                        <a:ext uri="{FF2B5EF4-FFF2-40B4-BE49-F238E27FC236}">
                          <a16:creationId xmlns:a16="http://schemas.microsoft.com/office/drawing/2014/main" id="{4DD66204-39CA-1777-C236-3FA057F7AE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6" name="Rectangle 845">
                      <a:extLst>
                        <a:ext uri="{FF2B5EF4-FFF2-40B4-BE49-F238E27FC236}">
                          <a16:creationId xmlns:a16="http://schemas.microsoft.com/office/drawing/2014/main" id="{25903745-861E-F293-EA68-BCA61B6C3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7" name="Rectangle 846">
                      <a:extLst>
                        <a:ext uri="{FF2B5EF4-FFF2-40B4-BE49-F238E27FC236}">
                          <a16:creationId xmlns:a16="http://schemas.microsoft.com/office/drawing/2014/main" id="{1E030095-EE0E-8002-7C49-706863331DA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8" name="Rectangle 847">
                      <a:extLst>
                        <a:ext uri="{FF2B5EF4-FFF2-40B4-BE49-F238E27FC236}">
                          <a16:creationId xmlns:a16="http://schemas.microsoft.com/office/drawing/2014/main" id="{CBBD007B-E138-D284-9AC2-F88229A9CC0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A4FAFF5E-338E-6EA8-CF4A-E62E30DDE2E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CC7FCA7D-0A0B-4FEB-2DFF-1FB526B7039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E2DDA584-2ED2-4AA6-9373-30708B07D8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52A3473-FDD0-CDDE-4647-8777685AE36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9A92FFB4-C5CE-B615-1D84-EFE277A915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E4819644-BEBE-4AEA-48AE-B95CF948C69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855" name="Straight Connector 854">
                      <a:extLst>
                        <a:ext uri="{FF2B5EF4-FFF2-40B4-BE49-F238E27FC236}">
                          <a16:creationId xmlns:a16="http://schemas.microsoft.com/office/drawing/2014/main" id="{14DB2DE9-DE0A-948A-2FA3-821E4157B4BE}"/>
                        </a:ext>
                      </a:extLst>
                    </p:cNvPr>
                    <p:cNvCxnSpPr>
                      <a:stCxn id="854" idx="1"/>
                      <a:endCxn id="852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6" name="Rectangle 855">
                      <a:extLst>
                        <a:ext uri="{FF2B5EF4-FFF2-40B4-BE49-F238E27FC236}">
                          <a16:creationId xmlns:a16="http://schemas.microsoft.com/office/drawing/2014/main" id="{3092EB58-6121-ADED-C051-1330312FB31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57" name="Round Same-side Corner of Rectangle 856">
                      <a:extLst>
                        <a:ext uri="{FF2B5EF4-FFF2-40B4-BE49-F238E27FC236}">
                          <a16:creationId xmlns:a16="http://schemas.microsoft.com/office/drawing/2014/main" id="{A5729584-8BC1-F7EC-7D9D-04D236DBA2D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858" name="Straight Connector 857">
                      <a:extLst>
                        <a:ext uri="{FF2B5EF4-FFF2-40B4-BE49-F238E27FC236}">
                          <a16:creationId xmlns:a16="http://schemas.microsoft.com/office/drawing/2014/main" id="{EF894576-D0C0-623A-42AA-A5DFB16D96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9" name="Straight Connector 858">
                      <a:extLst>
                        <a:ext uri="{FF2B5EF4-FFF2-40B4-BE49-F238E27FC236}">
                          <a16:creationId xmlns:a16="http://schemas.microsoft.com/office/drawing/2014/main" id="{9A9A4D32-59B0-2C0B-BC30-9E5CC3C1C662}"/>
                        </a:ext>
                      </a:extLst>
                    </p:cNvPr>
                    <p:cNvCxnSpPr>
                      <a:cxnSpLocks/>
                      <a:endCxn id="785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0" name="Rounded Rectangle 859">
                      <a:extLst>
                        <a:ext uri="{FF2B5EF4-FFF2-40B4-BE49-F238E27FC236}">
                          <a16:creationId xmlns:a16="http://schemas.microsoft.com/office/drawing/2014/main" id="{40A445A8-2359-B76D-768D-5720040533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1" name="Oval 860">
                      <a:extLst>
                        <a:ext uri="{FF2B5EF4-FFF2-40B4-BE49-F238E27FC236}">
                          <a16:creationId xmlns:a16="http://schemas.microsoft.com/office/drawing/2014/main" id="{112DCD84-5FFA-E78B-12B6-27CEBA4FC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862" name="Rectangle 861">
                      <a:extLst>
                        <a:ext uri="{FF2B5EF4-FFF2-40B4-BE49-F238E27FC236}">
                          <a16:creationId xmlns:a16="http://schemas.microsoft.com/office/drawing/2014/main" id="{326BB6F1-961C-BC10-4303-4B07EC928A9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3" name="Oval 862">
                      <a:extLst>
                        <a:ext uri="{FF2B5EF4-FFF2-40B4-BE49-F238E27FC236}">
                          <a16:creationId xmlns:a16="http://schemas.microsoft.com/office/drawing/2014/main" id="{D10C232E-CD0E-8A94-D9A8-481DC0EEF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864" name="Rectangle 863">
                      <a:extLst>
                        <a:ext uri="{FF2B5EF4-FFF2-40B4-BE49-F238E27FC236}">
                          <a16:creationId xmlns:a16="http://schemas.microsoft.com/office/drawing/2014/main" id="{10CA95C4-BAFA-89C8-A765-A0062836B53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65" name="Round Same-side Corner of Rectangle 864">
                      <a:extLst>
                        <a:ext uri="{FF2B5EF4-FFF2-40B4-BE49-F238E27FC236}">
                          <a16:creationId xmlns:a16="http://schemas.microsoft.com/office/drawing/2014/main" id="{35DF4C3E-884F-8665-81EB-778B95133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659" name="Oval 658">
                  <a:extLst>
                    <a:ext uri="{FF2B5EF4-FFF2-40B4-BE49-F238E27FC236}">
                      <a16:creationId xmlns:a16="http://schemas.microsoft.com/office/drawing/2014/main" id="{240C383C-6F3E-2B1E-9E44-C8B7BD62542C}"/>
                    </a:ext>
                  </a:extLst>
                </p:cNvPr>
                <p:cNvSpPr/>
                <p:nvPr/>
              </p:nvSpPr>
              <p:spPr>
                <a:xfrm>
                  <a:off x="2344286" y="275718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9464A2B1-12EE-5568-EA31-4C27B77D990A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61" name="Group 660">
                  <a:extLst>
                    <a:ext uri="{FF2B5EF4-FFF2-40B4-BE49-F238E27FC236}">
                      <a16:creationId xmlns:a16="http://schemas.microsoft.com/office/drawing/2014/main" id="{43A271F1-842C-2E5F-CBB6-34B9F22FC06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</p:grpSpPr>
              <p:sp>
                <p:nvSpPr>
                  <p:cNvPr id="783" name="Oval 782">
                    <a:extLst>
                      <a:ext uri="{FF2B5EF4-FFF2-40B4-BE49-F238E27FC236}">
                        <a16:creationId xmlns:a16="http://schemas.microsoft.com/office/drawing/2014/main" id="{66063FAD-0E3F-8C3E-CE2A-30531C96EF3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4" name="TextBox 783">
                    <a:extLst>
                      <a:ext uri="{FF2B5EF4-FFF2-40B4-BE49-F238E27FC236}">
                        <a16:creationId xmlns:a16="http://schemas.microsoft.com/office/drawing/2014/main" id="{B357B45A-74CB-3A3A-DC65-D59F0DD8C7D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662" name="Group 661">
                  <a:extLst>
                    <a:ext uri="{FF2B5EF4-FFF2-40B4-BE49-F238E27FC236}">
                      <a16:creationId xmlns:a16="http://schemas.microsoft.com/office/drawing/2014/main" id="{5A331CD1-9557-ECF0-1241-B8A280FFECC0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</p:grpSpPr>
              <p:sp>
                <p:nvSpPr>
                  <p:cNvPr id="781" name="Oval 780">
                    <a:extLst>
                      <a:ext uri="{FF2B5EF4-FFF2-40B4-BE49-F238E27FC236}">
                        <a16:creationId xmlns:a16="http://schemas.microsoft.com/office/drawing/2014/main" id="{ACD33705-1B60-EF2B-AC30-898FFA4D500F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2" name="TextBox 781">
                    <a:extLst>
                      <a:ext uri="{FF2B5EF4-FFF2-40B4-BE49-F238E27FC236}">
                        <a16:creationId xmlns:a16="http://schemas.microsoft.com/office/drawing/2014/main" id="{C456316C-F241-7FC7-5218-ACF8D3790C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sp>
              <p:nvSpPr>
                <p:cNvPr id="663" name="Oval 662">
                  <a:extLst>
                    <a:ext uri="{FF2B5EF4-FFF2-40B4-BE49-F238E27FC236}">
                      <a16:creationId xmlns:a16="http://schemas.microsoft.com/office/drawing/2014/main" id="{69186635-F339-8787-AF8B-E067A6954BEA}"/>
                    </a:ext>
                  </a:extLst>
                </p:cNvPr>
                <p:cNvSpPr/>
                <p:nvPr/>
              </p:nvSpPr>
              <p:spPr>
                <a:xfrm>
                  <a:off x="1010584" y="1703227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64" name="Group 663">
                  <a:extLst>
                    <a:ext uri="{FF2B5EF4-FFF2-40B4-BE49-F238E27FC236}">
                      <a16:creationId xmlns:a16="http://schemas.microsoft.com/office/drawing/2014/main" id="{038A6604-A340-2DEA-7DD4-08C130C1643C}"/>
                    </a:ext>
                  </a:extLst>
                </p:cNvPr>
                <p:cNvGrpSpPr/>
                <p:nvPr/>
              </p:nvGrpSpPr>
              <p:grpSpPr>
                <a:xfrm>
                  <a:off x="959289" y="1135878"/>
                  <a:ext cx="341128" cy="246221"/>
                  <a:chOff x="446239" y="1890679"/>
                  <a:chExt cx="341128" cy="246221"/>
                </a:xfrm>
              </p:grpSpPr>
              <p:sp>
                <p:nvSpPr>
                  <p:cNvPr id="779" name="Oval 778">
                    <a:extLst>
                      <a:ext uri="{FF2B5EF4-FFF2-40B4-BE49-F238E27FC236}">
                        <a16:creationId xmlns:a16="http://schemas.microsoft.com/office/drawing/2014/main" id="{5F07914B-46D1-9E36-82C0-665CE1AEA69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0" name="TextBox 779">
                    <a:extLst>
                      <a:ext uri="{FF2B5EF4-FFF2-40B4-BE49-F238E27FC236}">
                        <a16:creationId xmlns:a16="http://schemas.microsoft.com/office/drawing/2014/main" id="{E799A9B4-8693-9F92-2A01-8584B8B0D434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9067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665" name="Group 664">
                  <a:extLst>
                    <a:ext uri="{FF2B5EF4-FFF2-40B4-BE49-F238E27FC236}">
                      <a16:creationId xmlns:a16="http://schemas.microsoft.com/office/drawing/2014/main" id="{1C4D1831-F356-CDAB-B836-3A526CD5DFE8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</p:grpSpPr>
              <p:sp>
                <p:nvSpPr>
                  <p:cNvPr id="777" name="Oval 776">
                    <a:extLst>
                      <a:ext uri="{FF2B5EF4-FFF2-40B4-BE49-F238E27FC236}">
                        <a16:creationId xmlns:a16="http://schemas.microsoft.com/office/drawing/2014/main" id="{C4563711-E88D-7A6E-FC20-D1A6DF4097D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8" name="TextBox 777">
                    <a:extLst>
                      <a:ext uri="{FF2B5EF4-FFF2-40B4-BE49-F238E27FC236}">
                        <a16:creationId xmlns:a16="http://schemas.microsoft.com/office/drawing/2014/main" id="{B7F1901E-B193-E5CE-A59F-7C2F56A40EE6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779F81C4-C3EF-DC10-A4FE-B18875F2F7DD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</p:grpSpPr>
              <p:sp>
                <p:nvSpPr>
                  <p:cNvPr id="775" name="Oval 774">
                    <a:extLst>
                      <a:ext uri="{FF2B5EF4-FFF2-40B4-BE49-F238E27FC236}">
                        <a16:creationId xmlns:a16="http://schemas.microsoft.com/office/drawing/2014/main" id="{92EF91DF-2678-C2C7-6965-36ED3C66BEA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6" name="TextBox 775">
                    <a:extLst>
                      <a:ext uri="{FF2B5EF4-FFF2-40B4-BE49-F238E27FC236}">
                        <a16:creationId xmlns:a16="http://schemas.microsoft.com/office/drawing/2014/main" id="{7CB880B7-C0F2-3347-2EC8-5BF12DB48571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1ED7C31F-7166-8380-449E-B2EC694B3945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</p:grpSpPr>
              <p:sp>
                <p:nvSpPr>
                  <p:cNvPr id="773" name="Oval 772">
                    <a:extLst>
                      <a:ext uri="{FF2B5EF4-FFF2-40B4-BE49-F238E27FC236}">
                        <a16:creationId xmlns:a16="http://schemas.microsoft.com/office/drawing/2014/main" id="{DD2FD5B1-412A-9574-7E3E-8B97A12F4C1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4" name="TextBox 773">
                    <a:extLst>
                      <a:ext uri="{FF2B5EF4-FFF2-40B4-BE49-F238E27FC236}">
                        <a16:creationId xmlns:a16="http://schemas.microsoft.com/office/drawing/2014/main" id="{C41A719C-4B90-D310-2FB5-683386D882C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F8B0CA56-9A72-ABB4-3523-A44D41DC55BB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</p:grpSpPr>
              <p:sp>
                <p:nvSpPr>
                  <p:cNvPr id="771" name="Oval 770">
                    <a:extLst>
                      <a:ext uri="{FF2B5EF4-FFF2-40B4-BE49-F238E27FC236}">
                        <a16:creationId xmlns:a16="http://schemas.microsoft.com/office/drawing/2014/main" id="{290C636A-8B6C-1205-D9D0-A0E5E95AC305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2" name="TextBox 771">
                    <a:extLst>
                      <a:ext uri="{FF2B5EF4-FFF2-40B4-BE49-F238E27FC236}">
                        <a16:creationId xmlns:a16="http://schemas.microsoft.com/office/drawing/2014/main" id="{4EA2370C-C380-16CF-1C56-D667C22E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7A1D3B30-2F91-9B4E-6F34-4A7183E0FBCC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</p:grpSpPr>
              <p:sp>
                <p:nvSpPr>
                  <p:cNvPr id="769" name="Oval 768">
                    <a:extLst>
                      <a:ext uri="{FF2B5EF4-FFF2-40B4-BE49-F238E27FC236}">
                        <a16:creationId xmlns:a16="http://schemas.microsoft.com/office/drawing/2014/main" id="{4ED78047-5508-470A-7EF5-C4F586E238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0" name="TextBox 769">
                    <a:extLst>
                      <a:ext uri="{FF2B5EF4-FFF2-40B4-BE49-F238E27FC236}">
                        <a16:creationId xmlns:a16="http://schemas.microsoft.com/office/drawing/2014/main" id="{65206558-0567-AB46-71B0-3F2D2105962E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C3E80EB7-B7F6-BA51-C88B-C319DA2FB0A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</p:grpSpPr>
              <p:sp>
                <p:nvSpPr>
                  <p:cNvPr id="767" name="Oval 766">
                    <a:extLst>
                      <a:ext uri="{FF2B5EF4-FFF2-40B4-BE49-F238E27FC236}">
                        <a16:creationId xmlns:a16="http://schemas.microsoft.com/office/drawing/2014/main" id="{5DDDC3EF-E387-9103-E1C3-B5AAB7661C6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8" name="TextBox 767">
                    <a:extLst>
                      <a:ext uri="{FF2B5EF4-FFF2-40B4-BE49-F238E27FC236}">
                        <a16:creationId xmlns:a16="http://schemas.microsoft.com/office/drawing/2014/main" id="{D538630A-1F67-A689-A8D4-BE7DD77512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9A3F5FBC-4289-9EAE-497A-F156313CE03C}"/>
                    </a:ext>
                  </a:extLst>
                </p:cNvPr>
                <p:cNvSpPr/>
                <p:nvPr/>
              </p:nvSpPr>
              <p:spPr>
                <a:xfrm>
                  <a:off x="2795320" y="1904880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DC1E1A67-2D10-61FB-26CF-7498848B8256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</p:grpSpPr>
              <p:sp>
                <p:nvSpPr>
                  <p:cNvPr id="765" name="Oval 764">
                    <a:extLst>
                      <a:ext uri="{FF2B5EF4-FFF2-40B4-BE49-F238E27FC236}">
                        <a16:creationId xmlns:a16="http://schemas.microsoft.com/office/drawing/2014/main" id="{A988E57B-AE87-709F-D6E8-C54173F8907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6" name="TextBox 765">
                    <a:extLst>
                      <a:ext uri="{FF2B5EF4-FFF2-40B4-BE49-F238E27FC236}">
                        <a16:creationId xmlns:a16="http://schemas.microsoft.com/office/drawing/2014/main" id="{54D70872-5AD1-9903-0593-4B1BB2C55FFE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54CA542A-DE05-739D-EF56-F0010B37F3A4}"/>
                    </a:ext>
                  </a:extLst>
                </p:cNvPr>
                <p:cNvSpPr/>
                <p:nvPr/>
              </p:nvSpPr>
              <p:spPr>
                <a:xfrm>
                  <a:off x="4368834" y="1173307"/>
                  <a:ext cx="227893" cy="227893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9750D84B-B78B-4B55-6BB6-3E8B2364836A}"/>
                    </a:ext>
                  </a:extLst>
                </p:cNvPr>
                <p:cNvSpPr/>
                <p:nvPr/>
              </p:nvSpPr>
              <p:spPr>
                <a:xfrm>
                  <a:off x="4368834" y="1706523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75" name="Group 674">
                  <a:extLst>
                    <a:ext uri="{FF2B5EF4-FFF2-40B4-BE49-F238E27FC236}">
                      <a16:creationId xmlns:a16="http://schemas.microsoft.com/office/drawing/2014/main" id="{9F5647F3-B4C5-4AE5-EA89-B503DB60EEEE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</p:grpSpPr>
              <p:sp>
                <p:nvSpPr>
                  <p:cNvPr id="763" name="Oval 762">
                    <a:extLst>
                      <a:ext uri="{FF2B5EF4-FFF2-40B4-BE49-F238E27FC236}">
                        <a16:creationId xmlns:a16="http://schemas.microsoft.com/office/drawing/2014/main" id="{539042FE-DE57-50CC-6532-58EB0FD583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4" name="TextBox 763">
                    <a:extLst>
                      <a:ext uri="{FF2B5EF4-FFF2-40B4-BE49-F238E27FC236}">
                        <a16:creationId xmlns:a16="http://schemas.microsoft.com/office/drawing/2014/main" id="{3D67C9B1-560D-6FC7-EB0F-DB2D39FE488D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F3F2D244-F942-DC44-5C31-86851D49DFF2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</p:grpSpPr>
              <p:sp>
                <p:nvSpPr>
                  <p:cNvPr id="761" name="Oval 760">
                    <a:extLst>
                      <a:ext uri="{FF2B5EF4-FFF2-40B4-BE49-F238E27FC236}">
                        <a16:creationId xmlns:a16="http://schemas.microsoft.com/office/drawing/2014/main" id="{28936983-2611-B112-AF4D-EDD60C7076B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2" name="TextBox 761">
                    <a:extLst>
                      <a:ext uri="{FF2B5EF4-FFF2-40B4-BE49-F238E27FC236}">
                        <a16:creationId xmlns:a16="http://schemas.microsoft.com/office/drawing/2014/main" id="{BDA54E40-B5FF-B441-E28F-F4231E070BB7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308D7191-F64C-204D-EE74-501F36616826}"/>
                    </a:ext>
                  </a:extLst>
                </p:cNvPr>
                <p:cNvSpPr/>
                <p:nvPr/>
              </p:nvSpPr>
              <p:spPr>
                <a:xfrm>
                  <a:off x="4654299" y="3176396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78" name="Group 677">
                  <a:extLst>
                    <a:ext uri="{FF2B5EF4-FFF2-40B4-BE49-F238E27FC236}">
                      <a16:creationId xmlns:a16="http://schemas.microsoft.com/office/drawing/2014/main" id="{9337167B-A057-E9BF-D1B2-1C2855CB754C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</p:grpSpPr>
              <p:sp>
                <p:nvSpPr>
                  <p:cNvPr id="759" name="Oval 758">
                    <a:extLst>
                      <a:ext uri="{FF2B5EF4-FFF2-40B4-BE49-F238E27FC236}">
                        <a16:creationId xmlns:a16="http://schemas.microsoft.com/office/drawing/2014/main" id="{F89B5FE5-6FDD-16F3-44E0-7A2332F4B1EF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0" name="TextBox 759">
                    <a:extLst>
                      <a:ext uri="{FF2B5EF4-FFF2-40B4-BE49-F238E27FC236}">
                        <a16:creationId xmlns:a16="http://schemas.microsoft.com/office/drawing/2014/main" id="{A4D2579F-66E2-8047-10D5-A7EF81E0053D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679" name="Group 678">
                  <a:extLst>
                    <a:ext uri="{FF2B5EF4-FFF2-40B4-BE49-F238E27FC236}">
                      <a16:creationId xmlns:a16="http://schemas.microsoft.com/office/drawing/2014/main" id="{F6C91449-70D4-B582-DC7C-4340691E5E92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</p:grpSpPr>
              <p:sp>
                <p:nvSpPr>
                  <p:cNvPr id="757" name="Oval 756">
                    <a:extLst>
                      <a:ext uri="{FF2B5EF4-FFF2-40B4-BE49-F238E27FC236}">
                        <a16:creationId xmlns:a16="http://schemas.microsoft.com/office/drawing/2014/main" id="{27E01653-72B3-0E54-0ADB-B3F6A18819C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8" name="TextBox 757">
                    <a:extLst>
                      <a:ext uri="{FF2B5EF4-FFF2-40B4-BE49-F238E27FC236}">
                        <a16:creationId xmlns:a16="http://schemas.microsoft.com/office/drawing/2014/main" id="{9848CDEC-2D77-83CB-91F5-3C84ABF07C99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FB5A8297-1F98-3713-9D4E-B198725FF606}"/>
                    </a:ext>
                  </a:extLst>
                </p:cNvPr>
                <p:cNvSpPr/>
                <p:nvPr/>
              </p:nvSpPr>
              <p:spPr>
                <a:xfrm>
                  <a:off x="3143375" y="4095035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6E059861-1CDE-0BE4-68C1-E9101F3A8DB8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C901BF23-885D-35B3-5769-412A7DED2F34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1C364F63-9C18-A7B4-18E7-D497E4504D0C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</p:grpSpPr>
              <p:sp>
                <p:nvSpPr>
                  <p:cNvPr id="755" name="Oval 754">
                    <a:extLst>
                      <a:ext uri="{FF2B5EF4-FFF2-40B4-BE49-F238E27FC236}">
                        <a16:creationId xmlns:a16="http://schemas.microsoft.com/office/drawing/2014/main" id="{5EDF23B1-D12B-1A81-FAD0-1F3C3A3B2394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6" name="TextBox 755">
                    <a:extLst>
                      <a:ext uri="{FF2B5EF4-FFF2-40B4-BE49-F238E27FC236}">
                        <a16:creationId xmlns:a16="http://schemas.microsoft.com/office/drawing/2014/main" id="{BA1F434F-EECB-2C84-18B1-FA1513E8B1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B53F5D3F-4EC0-586D-FDCE-E58F05F3289E}"/>
                    </a:ext>
                  </a:extLst>
                </p:cNvPr>
                <p:cNvSpPr/>
                <p:nvPr/>
              </p:nvSpPr>
              <p:spPr>
                <a:xfrm>
                  <a:off x="996729" y="3957413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A1656C2C-3F82-EECB-A1A4-B31306BCA775}"/>
                    </a:ext>
                  </a:extLst>
                </p:cNvPr>
                <p:cNvGrpSpPr/>
                <p:nvPr/>
              </p:nvGrpSpPr>
              <p:grpSpPr>
                <a:xfrm>
                  <a:off x="1657210" y="2745956"/>
                  <a:ext cx="969218" cy="706443"/>
                  <a:chOff x="3538408" y="2598705"/>
                  <a:chExt cx="969218" cy="706443"/>
                </a:xfrm>
              </p:grpSpPr>
              <p:sp>
                <p:nvSpPr>
                  <p:cNvPr id="752" name="Oval 751">
                    <a:extLst>
                      <a:ext uri="{FF2B5EF4-FFF2-40B4-BE49-F238E27FC236}">
                        <a16:creationId xmlns:a16="http://schemas.microsoft.com/office/drawing/2014/main" id="{C787018D-27BB-AC5F-B03B-71BAAF464B7B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3" name="TextBox 752">
                    <a:extLst>
                      <a:ext uri="{FF2B5EF4-FFF2-40B4-BE49-F238E27FC236}">
                        <a16:creationId xmlns:a16="http://schemas.microsoft.com/office/drawing/2014/main" id="{35CB564B-68D1-A130-96D0-8A025EC54857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  <p:sp>
                <p:nvSpPr>
                  <p:cNvPr id="754" name="TextBox 753">
                    <a:extLst>
                      <a:ext uri="{FF2B5EF4-FFF2-40B4-BE49-F238E27FC236}">
                        <a16:creationId xmlns:a16="http://schemas.microsoft.com/office/drawing/2014/main" id="{C17AE7A3-E0DB-2123-A923-F899704C7B04}"/>
                      </a:ext>
                    </a:extLst>
                  </p:cNvPr>
                  <p:cNvSpPr txBox="1"/>
                  <p:nvPr/>
                </p:nvSpPr>
                <p:spPr>
                  <a:xfrm>
                    <a:off x="4166498" y="2598705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8</a:t>
                    </a:r>
                  </a:p>
                </p:txBody>
              </p: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004EF143-CB7A-0452-B967-D97B73DD9B00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</p:grpSpPr>
              <p:sp>
                <p:nvSpPr>
                  <p:cNvPr id="750" name="Oval 749">
                    <a:extLst>
                      <a:ext uri="{FF2B5EF4-FFF2-40B4-BE49-F238E27FC236}">
                        <a16:creationId xmlns:a16="http://schemas.microsoft.com/office/drawing/2014/main" id="{85B8CEBA-3AF1-85D3-CE22-048F1F364C82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1" name="TextBox 750">
                    <a:extLst>
                      <a:ext uri="{FF2B5EF4-FFF2-40B4-BE49-F238E27FC236}">
                        <a16:creationId xmlns:a16="http://schemas.microsoft.com/office/drawing/2014/main" id="{4AC35D31-6748-5C03-38CC-7524D912D4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E4AB1BD7-6EDC-B33C-D01E-5263CF2F46FD}"/>
                    </a:ext>
                  </a:extLst>
                </p:cNvPr>
                <p:cNvSpPr/>
                <p:nvPr/>
              </p:nvSpPr>
              <p:spPr>
                <a:xfrm>
                  <a:off x="1065436" y="2870790"/>
                  <a:ext cx="227893" cy="2278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F15FD5ED-551D-7096-F8FD-988C3739B346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</p:grpSpPr>
              <p:sp>
                <p:nvSpPr>
                  <p:cNvPr id="748" name="Oval 747">
                    <a:extLst>
                      <a:ext uri="{FF2B5EF4-FFF2-40B4-BE49-F238E27FC236}">
                        <a16:creationId xmlns:a16="http://schemas.microsoft.com/office/drawing/2014/main" id="{BB136B5C-CD25-7CA5-659F-BC7BA89BAABB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9" name="TextBox 748">
                    <a:extLst>
                      <a:ext uri="{FF2B5EF4-FFF2-40B4-BE49-F238E27FC236}">
                        <a16:creationId xmlns:a16="http://schemas.microsoft.com/office/drawing/2014/main" id="{6A7CAFEB-DF7D-9A82-7A52-BBE32ED45E4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4D8B1D0B-E08D-5577-F800-8D3E63AFBB96}"/>
                    </a:ext>
                  </a:extLst>
                </p:cNvPr>
                <p:cNvCxnSpPr>
                  <a:cxnSpLocks/>
                  <a:stCxn id="771" idx="5"/>
                  <a:endCxn id="671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Connector 689">
                  <a:extLst>
                    <a:ext uri="{FF2B5EF4-FFF2-40B4-BE49-F238E27FC236}">
                      <a16:creationId xmlns:a16="http://schemas.microsoft.com/office/drawing/2014/main" id="{68E595F5-7B21-C4FB-46A3-CC3FEB32137F}"/>
                    </a:ext>
                  </a:extLst>
                </p:cNvPr>
                <p:cNvCxnSpPr>
                  <a:cxnSpLocks/>
                  <a:stCxn id="755" idx="6"/>
                  <a:endCxn id="682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>
                  <a:extLst>
                    <a:ext uri="{FF2B5EF4-FFF2-40B4-BE49-F238E27FC236}">
                      <a16:creationId xmlns:a16="http://schemas.microsoft.com/office/drawing/2014/main" id="{0D45C602-20E2-6922-C953-7EDFD66D7F51}"/>
                    </a:ext>
                  </a:extLst>
                </p:cNvPr>
                <p:cNvCxnSpPr>
                  <a:cxnSpLocks/>
                  <a:stCxn id="752" idx="5"/>
                  <a:endCxn id="682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E5C580B2-8B2D-A06B-5F72-BB85B4C669C3}"/>
                    </a:ext>
                  </a:extLst>
                </p:cNvPr>
                <p:cNvCxnSpPr>
                  <a:cxnSpLocks/>
                  <a:stCxn id="659" idx="5"/>
                  <a:endCxn id="682" idx="0"/>
                </p:cNvCxnSpPr>
                <p:nvPr/>
              </p:nvCxnSpPr>
              <p:spPr>
                <a:xfrm>
                  <a:off x="2538805" y="2951706"/>
                  <a:ext cx="64937" cy="15101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TextBox 692">
                  <a:extLst>
                    <a:ext uri="{FF2B5EF4-FFF2-40B4-BE49-F238E27FC236}">
                      <a16:creationId xmlns:a16="http://schemas.microsoft.com/office/drawing/2014/main" id="{484A1C7D-F920-51A4-5627-10363C51F9ED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00AC168E-975D-1917-0DBD-F65E56769E78}"/>
                    </a:ext>
                  </a:extLst>
                </p:cNvPr>
                <p:cNvCxnSpPr>
                  <a:cxnSpLocks/>
                  <a:stCxn id="684" idx="6"/>
                  <a:endCxn id="755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0E9FA43D-D6D0-E982-967A-C98ABD7F1EE3}"/>
                    </a:ext>
                  </a:extLst>
                </p:cNvPr>
                <p:cNvCxnSpPr>
                  <a:cxnSpLocks/>
                  <a:stCxn id="750" idx="5"/>
                  <a:endCxn id="752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0D7FE6B8-2BDB-A014-64D2-7D6113E14861}"/>
                    </a:ext>
                  </a:extLst>
                </p:cNvPr>
                <p:cNvCxnSpPr>
                  <a:cxnSpLocks/>
                  <a:stCxn id="748" idx="6"/>
                  <a:endCxn id="752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8BCC988E-EBB5-AB13-0A0F-1A21925CF587}"/>
                    </a:ext>
                  </a:extLst>
                </p:cNvPr>
                <p:cNvCxnSpPr>
                  <a:cxnSpLocks/>
                  <a:stCxn id="687" idx="5"/>
                  <a:endCxn id="752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1DAE30CC-E020-C941-B334-2EE9C27790C1}"/>
                    </a:ext>
                  </a:extLst>
                </p:cNvPr>
                <p:cNvCxnSpPr>
                  <a:cxnSpLocks/>
                  <a:stCxn id="750" idx="3"/>
                  <a:endCxn id="748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A5421FEC-0C87-D666-BD7F-FFB740FBD43F}"/>
                    </a:ext>
                  </a:extLst>
                </p:cNvPr>
                <p:cNvCxnSpPr>
                  <a:cxnSpLocks/>
                  <a:stCxn id="687" idx="4"/>
                  <a:endCxn id="748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23130C27-9C78-B2A2-25A1-36DA7F686306}"/>
                    </a:ext>
                  </a:extLst>
                </p:cNvPr>
                <p:cNvCxnSpPr>
                  <a:cxnSpLocks/>
                  <a:stCxn id="687" idx="6"/>
                  <a:endCxn id="750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FFDDEE09-EF9F-67E1-E3FA-CE6191ADDF31}"/>
                    </a:ext>
                  </a:extLst>
                </p:cNvPr>
                <p:cNvCxnSpPr>
                  <a:cxnSpLocks/>
                  <a:stCxn id="752" idx="7"/>
                  <a:endCxn id="659" idx="2"/>
                </p:cNvCxnSpPr>
                <p:nvPr/>
              </p:nvCxnSpPr>
              <p:spPr>
                <a:xfrm flipV="1">
                  <a:off x="1909300" y="2871134"/>
                  <a:ext cx="434986" cy="378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A5A47763-E8A8-5B5A-4093-890DEE42CD5D}"/>
                    </a:ext>
                  </a:extLst>
                </p:cNvPr>
                <p:cNvCxnSpPr>
                  <a:cxnSpLocks/>
                  <a:stCxn id="659" idx="6"/>
                  <a:endCxn id="681" idx="2"/>
                </p:cNvCxnSpPr>
                <p:nvPr/>
              </p:nvCxnSpPr>
              <p:spPr>
                <a:xfrm flipV="1">
                  <a:off x="2572179" y="2863391"/>
                  <a:ext cx="627814" cy="7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>
                  <a:extLst>
                    <a:ext uri="{FF2B5EF4-FFF2-40B4-BE49-F238E27FC236}">
                      <a16:creationId xmlns:a16="http://schemas.microsoft.com/office/drawing/2014/main" id="{0E980704-521A-1701-7B9D-8AB0496FA605}"/>
                    </a:ext>
                  </a:extLst>
                </p:cNvPr>
                <p:cNvCxnSpPr>
                  <a:cxnSpLocks/>
                  <a:stCxn id="659" idx="7"/>
                  <a:endCxn id="660" idx="3"/>
                </p:cNvCxnSpPr>
                <p:nvPr/>
              </p:nvCxnSpPr>
              <p:spPr>
                <a:xfrm flipV="1">
                  <a:off x="2538805" y="2426953"/>
                  <a:ext cx="755846" cy="3636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4" name="TextBox 703">
                  <a:extLst>
                    <a:ext uri="{FF2B5EF4-FFF2-40B4-BE49-F238E27FC236}">
                      <a16:creationId xmlns:a16="http://schemas.microsoft.com/office/drawing/2014/main" id="{75A44889-B967-6C11-9D89-03B32724C4C1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34BFDDD3-28C4-E7BA-84CC-B2C4743D8179}"/>
                    </a:ext>
                  </a:extLst>
                </p:cNvPr>
                <p:cNvCxnSpPr>
                  <a:cxnSpLocks/>
                  <a:stCxn id="659" idx="0"/>
                  <a:endCxn id="671" idx="4"/>
                </p:cNvCxnSpPr>
                <p:nvPr/>
              </p:nvCxnSpPr>
              <p:spPr>
                <a:xfrm flipV="1">
                  <a:off x="2458233" y="2132773"/>
                  <a:ext cx="451034" cy="6244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8433AA27-3FAE-36EE-69F9-22898DFEB504}"/>
                    </a:ext>
                  </a:extLst>
                </p:cNvPr>
                <p:cNvCxnSpPr>
                  <a:cxnSpLocks/>
                  <a:stCxn id="659" idx="3"/>
                  <a:endCxn id="755" idx="7"/>
                </p:cNvCxnSpPr>
                <p:nvPr/>
              </p:nvCxnSpPr>
              <p:spPr>
                <a:xfrm flipH="1">
                  <a:off x="1905638" y="2951706"/>
                  <a:ext cx="472022" cy="1445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19D35100-D4AB-FCE7-68A7-6721599C7275}"/>
                    </a:ext>
                  </a:extLst>
                </p:cNvPr>
                <p:cNvCxnSpPr>
                  <a:cxnSpLocks/>
                  <a:stCxn id="755" idx="0"/>
                  <a:endCxn id="752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14C9BC5E-F376-8397-71B7-D3EE3AEF886E}"/>
                    </a:ext>
                  </a:extLst>
                </p:cNvPr>
                <p:cNvCxnSpPr>
                  <a:cxnSpLocks/>
                  <a:stCxn id="681" idx="1"/>
                  <a:endCxn id="671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>
                  <a:extLst>
                    <a:ext uri="{FF2B5EF4-FFF2-40B4-BE49-F238E27FC236}">
                      <a16:creationId xmlns:a16="http://schemas.microsoft.com/office/drawing/2014/main" id="{67733563-5217-3063-A164-366CED4F0023}"/>
                    </a:ext>
                  </a:extLst>
                </p:cNvPr>
                <p:cNvCxnSpPr>
                  <a:cxnSpLocks/>
                  <a:stCxn id="681" idx="0"/>
                  <a:endCxn id="660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FC3B45E0-2353-51BE-7B03-6F26AE47F17D}"/>
                    </a:ext>
                  </a:extLst>
                </p:cNvPr>
                <p:cNvCxnSpPr>
                  <a:cxnSpLocks/>
                  <a:stCxn id="681" idx="7"/>
                  <a:endCxn id="765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D1945266-7894-B760-C2D4-6533E3AE7EAF}"/>
                    </a:ext>
                  </a:extLst>
                </p:cNvPr>
                <p:cNvCxnSpPr>
                  <a:cxnSpLocks/>
                  <a:stCxn id="681" idx="6"/>
                  <a:endCxn id="763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2E85ED73-8FFC-4BCA-7120-3E7970D40DE9}"/>
                    </a:ext>
                  </a:extLst>
                </p:cNvPr>
                <p:cNvCxnSpPr>
                  <a:cxnSpLocks/>
                  <a:stCxn id="681" idx="2"/>
                  <a:endCxn id="783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E4E386FE-2AE0-7EE3-3460-B2711DF56D53}"/>
                    </a:ext>
                  </a:extLst>
                </p:cNvPr>
                <p:cNvCxnSpPr>
                  <a:cxnSpLocks/>
                  <a:stCxn id="681" idx="5"/>
                  <a:endCxn id="761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>
                  <a:extLst>
                    <a:ext uri="{FF2B5EF4-FFF2-40B4-BE49-F238E27FC236}">
                      <a16:creationId xmlns:a16="http://schemas.microsoft.com/office/drawing/2014/main" id="{B0ABF64C-8D35-424E-2318-15A37EBB7ADD}"/>
                    </a:ext>
                  </a:extLst>
                </p:cNvPr>
                <p:cNvCxnSpPr>
                  <a:cxnSpLocks/>
                  <a:stCxn id="671" idx="3"/>
                  <a:endCxn id="783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EF952EA6-74C0-8D59-39E1-BE268062CC17}"/>
                    </a:ext>
                  </a:extLst>
                </p:cNvPr>
                <p:cNvCxnSpPr>
                  <a:cxnSpLocks/>
                  <a:stCxn id="660" idx="1"/>
                  <a:endCxn id="671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3F204518-9E71-610B-4CD8-7A58D89076A8}"/>
                    </a:ext>
                  </a:extLst>
                </p:cNvPr>
                <p:cNvCxnSpPr>
                  <a:cxnSpLocks/>
                  <a:stCxn id="765" idx="3"/>
                  <a:endCxn id="660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2CA5CC3D-C9C9-3CA4-2EA7-3875CD4C84A7}"/>
                    </a:ext>
                  </a:extLst>
                </p:cNvPr>
                <p:cNvCxnSpPr>
                  <a:cxnSpLocks/>
                  <a:stCxn id="783" idx="6"/>
                  <a:endCxn id="660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52C8ED1F-78AF-F332-61F1-AF494D97841D}"/>
                    </a:ext>
                  </a:extLst>
                </p:cNvPr>
                <p:cNvCxnSpPr>
                  <a:cxnSpLocks/>
                  <a:stCxn id="767" idx="2"/>
                  <a:endCxn id="671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09624AEB-8829-88BA-168B-BA2BB25B2302}"/>
                    </a:ext>
                  </a:extLst>
                </p:cNvPr>
                <p:cNvCxnSpPr>
                  <a:cxnSpLocks/>
                  <a:stCxn id="769" idx="4"/>
                  <a:endCxn id="767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0904C8C7-64BF-6C4C-96F4-EA36FE1E8A00}"/>
                    </a:ext>
                  </a:extLst>
                </p:cNvPr>
                <p:cNvCxnSpPr>
                  <a:cxnSpLocks/>
                  <a:stCxn id="765" idx="1"/>
                  <a:endCxn id="767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97438817-B92F-5624-F9F3-38A6F325A123}"/>
                    </a:ext>
                  </a:extLst>
                </p:cNvPr>
                <p:cNvCxnSpPr>
                  <a:cxnSpLocks/>
                  <a:stCxn id="771" idx="6"/>
                  <a:endCxn id="769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47D4D47C-732A-0BA4-1908-DE70275E4627}"/>
                    </a:ext>
                  </a:extLst>
                </p:cNvPr>
                <p:cNvCxnSpPr>
                  <a:cxnSpLocks/>
                  <a:stCxn id="769" idx="6"/>
                  <a:endCxn id="673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>
                  <a:extLst>
                    <a:ext uri="{FF2B5EF4-FFF2-40B4-BE49-F238E27FC236}">
                      <a16:creationId xmlns:a16="http://schemas.microsoft.com/office/drawing/2014/main" id="{A6056F16-B7E8-EB94-CF0A-25B6520497DB}"/>
                    </a:ext>
                  </a:extLst>
                </p:cNvPr>
                <p:cNvCxnSpPr>
                  <a:cxnSpLocks/>
                  <a:stCxn id="673" idx="4"/>
                  <a:endCxn id="674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B7EB9349-4397-5ADF-5627-7C933B713D12}"/>
                    </a:ext>
                  </a:extLst>
                </p:cNvPr>
                <p:cNvCxnSpPr>
                  <a:cxnSpLocks/>
                  <a:stCxn id="674" idx="4"/>
                  <a:endCxn id="763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7FD98C4F-61A3-51BF-663B-DB8A818EE333}"/>
                    </a:ext>
                  </a:extLst>
                </p:cNvPr>
                <p:cNvCxnSpPr>
                  <a:cxnSpLocks/>
                  <a:stCxn id="765" idx="5"/>
                  <a:endCxn id="763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F87AB146-E129-7D2D-372D-0BA396E4B050}"/>
                    </a:ext>
                  </a:extLst>
                </p:cNvPr>
                <p:cNvCxnSpPr>
                  <a:cxnSpLocks/>
                  <a:stCxn id="763" idx="4"/>
                  <a:endCxn id="761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F9ACB4E9-E63C-1999-6E16-CEA1D1303C62}"/>
                    </a:ext>
                  </a:extLst>
                </p:cNvPr>
                <p:cNvCxnSpPr>
                  <a:cxnSpLocks/>
                  <a:stCxn id="660" idx="5"/>
                  <a:endCxn id="761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3089D08A-B11D-C4CD-9D87-FEF8499D85E8}"/>
                    </a:ext>
                  </a:extLst>
                </p:cNvPr>
                <p:cNvCxnSpPr>
                  <a:cxnSpLocks/>
                  <a:stCxn id="660" idx="6"/>
                  <a:endCxn id="763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47EEE30D-F371-3F3A-176F-E667F613B4A0}"/>
                    </a:ext>
                  </a:extLst>
                </p:cNvPr>
                <p:cNvCxnSpPr>
                  <a:cxnSpLocks/>
                  <a:stCxn id="757" idx="6"/>
                  <a:endCxn id="761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838E59FE-3C1C-AA1F-6DEB-90C2AA9263E7}"/>
                    </a:ext>
                  </a:extLst>
                </p:cNvPr>
                <p:cNvCxnSpPr>
                  <a:cxnSpLocks/>
                  <a:stCxn id="680" idx="6"/>
                  <a:endCxn id="761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Straight Connector 730">
                  <a:extLst>
                    <a:ext uri="{FF2B5EF4-FFF2-40B4-BE49-F238E27FC236}">
                      <a16:creationId xmlns:a16="http://schemas.microsoft.com/office/drawing/2014/main" id="{E282ED2D-5745-E639-0D55-F4E696FAF0A6}"/>
                    </a:ext>
                  </a:extLst>
                </p:cNvPr>
                <p:cNvCxnSpPr>
                  <a:cxnSpLocks/>
                  <a:stCxn id="677" idx="2"/>
                  <a:endCxn id="761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2B1EC987-2F50-E47C-CCC2-9248653A7F5A}"/>
                    </a:ext>
                  </a:extLst>
                </p:cNvPr>
                <p:cNvCxnSpPr>
                  <a:cxnSpLocks/>
                  <a:stCxn id="759" idx="1"/>
                  <a:endCxn id="761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1547BE6C-48AA-0A32-F4A8-C9ADDB64B18F}"/>
                    </a:ext>
                  </a:extLst>
                </p:cNvPr>
                <p:cNvCxnSpPr>
                  <a:cxnSpLocks/>
                  <a:stCxn id="677" idx="4"/>
                  <a:endCxn id="759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0BA20410-2C22-C3ED-5F38-31480F294F74}"/>
                    </a:ext>
                  </a:extLst>
                </p:cNvPr>
                <p:cNvCxnSpPr>
                  <a:cxnSpLocks/>
                  <a:stCxn id="757" idx="4"/>
                  <a:endCxn id="680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2DA56E1E-AC1E-1984-D4EE-5C23756E167C}"/>
                    </a:ext>
                  </a:extLst>
                </p:cNvPr>
                <p:cNvCxnSpPr>
                  <a:cxnSpLocks/>
                  <a:stCxn id="781" idx="6"/>
                  <a:endCxn id="783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76062234-8F34-E5E1-1611-6C5E32AB2E97}"/>
                    </a:ext>
                  </a:extLst>
                </p:cNvPr>
                <p:cNvCxnSpPr>
                  <a:cxnSpLocks/>
                  <a:stCxn id="781" idx="0"/>
                  <a:endCxn id="663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8A4CE2CC-31B7-5CEA-0691-D92FE81AC5F5}"/>
                    </a:ext>
                  </a:extLst>
                </p:cNvPr>
                <p:cNvCxnSpPr>
                  <a:cxnSpLocks/>
                  <a:stCxn id="781" idx="7"/>
                  <a:endCxn id="775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64D969BB-69EC-7CC1-9584-029B03C44702}"/>
                    </a:ext>
                  </a:extLst>
                </p:cNvPr>
                <p:cNvCxnSpPr>
                  <a:cxnSpLocks/>
                  <a:stCxn id="775" idx="5"/>
                  <a:endCxn id="783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Straight Connector 738">
                  <a:extLst>
                    <a:ext uri="{FF2B5EF4-FFF2-40B4-BE49-F238E27FC236}">
                      <a16:creationId xmlns:a16="http://schemas.microsoft.com/office/drawing/2014/main" id="{05C3E1DA-9D35-8B62-18E9-2B3411B210B2}"/>
                    </a:ext>
                  </a:extLst>
                </p:cNvPr>
                <p:cNvCxnSpPr>
                  <a:cxnSpLocks/>
                  <a:stCxn id="775" idx="2"/>
                  <a:endCxn id="663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DC38254F-9FC9-0C12-9120-B139813EAC54}"/>
                    </a:ext>
                  </a:extLst>
                </p:cNvPr>
                <p:cNvCxnSpPr>
                  <a:cxnSpLocks/>
                  <a:stCxn id="779" idx="5"/>
                  <a:endCxn id="775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2E44B0E1-689F-1788-5193-3C01BCE194C8}"/>
                    </a:ext>
                  </a:extLst>
                </p:cNvPr>
                <p:cNvCxnSpPr>
                  <a:cxnSpLocks/>
                  <a:stCxn id="777" idx="4"/>
                  <a:endCxn id="775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DD03F9FA-0444-3E33-3174-6CF2F8F19222}"/>
                    </a:ext>
                  </a:extLst>
                </p:cNvPr>
                <p:cNvCxnSpPr>
                  <a:cxnSpLocks/>
                  <a:stCxn id="773" idx="3"/>
                  <a:endCxn id="775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BA33855F-B902-66A8-2A20-E5A836473390}"/>
                    </a:ext>
                  </a:extLst>
                </p:cNvPr>
                <p:cNvCxnSpPr>
                  <a:cxnSpLocks/>
                  <a:stCxn id="663" idx="0"/>
                  <a:endCxn id="779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AB16D93A-D297-1FD5-B661-9A2ACDBD9F33}"/>
                    </a:ext>
                  </a:extLst>
                </p:cNvPr>
                <p:cNvCxnSpPr>
                  <a:cxnSpLocks/>
                  <a:stCxn id="777" idx="2"/>
                  <a:endCxn id="779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5466F3B9-981F-BDA1-879B-B7C86EB6DC22}"/>
                    </a:ext>
                  </a:extLst>
                </p:cNvPr>
                <p:cNvCxnSpPr>
                  <a:cxnSpLocks/>
                  <a:stCxn id="777" idx="6"/>
                  <a:endCxn id="771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DB5CD9AB-B0C4-B333-0B2D-09B9810213AD}"/>
                    </a:ext>
                  </a:extLst>
                </p:cNvPr>
                <p:cNvCxnSpPr>
                  <a:cxnSpLocks/>
                  <a:stCxn id="773" idx="2"/>
                  <a:endCxn id="777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983136DA-1ED7-7143-A14D-C5C42A4694C7}"/>
                    </a:ext>
                  </a:extLst>
                </p:cNvPr>
                <p:cNvCxnSpPr>
                  <a:cxnSpLocks/>
                  <a:stCxn id="771" idx="3"/>
                  <a:endCxn id="773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5B97010A-582F-33EF-D561-E993170EB641}"/>
                  </a:ext>
                </a:extLst>
              </p:cNvPr>
              <p:cNvCxnSpPr>
                <a:cxnSpLocks/>
                <a:stCxn id="777" idx="3"/>
                <a:endCxn id="663" idx="7"/>
              </p:cNvCxnSpPr>
              <p:nvPr/>
            </p:nvCxnSpPr>
            <p:spPr>
              <a:xfrm flipH="1">
                <a:off x="921891" y="1356448"/>
                <a:ext cx="350839" cy="3828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772876A4-359A-6814-840E-F2ADE0C602F0}"/>
                  </a:ext>
                </a:extLst>
              </p:cNvPr>
              <p:cNvCxnSpPr>
                <a:cxnSpLocks/>
                <a:stCxn id="671" idx="1"/>
                <a:endCxn id="773" idx="5"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386C7C81-D32E-3B23-90BB-513481012E48}"/>
                  </a:ext>
                </a:extLst>
              </p:cNvPr>
              <p:cNvCxnSpPr>
                <a:cxnSpLocks/>
                <a:stCxn id="659" idx="1"/>
                <a:endCxn id="784" idx="2"/>
              </p:cNvCxnSpPr>
              <p:nvPr/>
            </p:nvCxnSpPr>
            <p:spPr>
              <a:xfrm flipH="1" flipV="1">
                <a:off x="1897939" y="2471154"/>
                <a:ext cx="196509" cy="3221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7236CDBB-4E92-F8B7-93BC-BD2B4D4226DC}"/>
                </a:ext>
              </a:extLst>
            </p:cNvPr>
            <p:cNvSpPr txBox="1"/>
            <p:nvPr/>
          </p:nvSpPr>
          <p:spPr>
            <a:xfrm>
              <a:off x="4598294" y="39130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BC99604B-B1DE-D1D0-66A3-E91B6D193371}"/>
                </a:ext>
              </a:extLst>
            </p:cNvPr>
            <p:cNvSpPr txBox="1"/>
            <p:nvPr/>
          </p:nvSpPr>
          <p:spPr>
            <a:xfrm>
              <a:off x="4662969" y="28282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C18EB025-D334-818C-CB3E-AD2F1FE4AA6B}"/>
                </a:ext>
              </a:extLst>
            </p:cNvPr>
            <p:cNvSpPr txBox="1"/>
            <p:nvPr/>
          </p:nvSpPr>
          <p:spPr>
            <a:xfrm>
              <a:off x="6802953" y="27062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E45AFCAD-DDAC-0625-6B8A-0D4F7683C402}"/>
                </a:ext>
              </a:extLst>
            </p:cNvPr>
            <p:cNvSpPr txBox="1"/>
            <p:nvPr/>
          </p:nvSpPr>
          <p:spPr>
            <a:xfrm>
              <a:off x="6392532" y="184325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AB61D4C-C078-712B-9298-B14604407683}"/>
                </a:ext>
              </a:extLst>
            </p:cNvPr>
            <p:cNvSpPr txBox="1"/>
            <p:nvPr/>
          </p:nvSpPr>
          <p:spPr>
            <a:xfrm>
              <a:off x="4606636" y="165241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4547A2BF-3771-05D7-F4A6-FBA7CEE8F71D}"/>
                </a:ext>
              </a:extLst>
            </p:cNvPr>
            <p:cNvSpPr txBox="1"/>
            <p:nvPr/>
          </p:nvSpPr>
          <p:spPr>
            <a:xfrm>
              <a:off x="7970073" y="16524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24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41103F06-EB10-2B37-4CA7-57986D232CCB}"/>
                </a:ext>
              </a:extLst>
            </p:cNvPr>
            <p:cNvSpPr txBox="1"/>
            <p:nvPr/>
          </p:nvSpPr>
          <p:spPr>
            <a:xfrm>
              <a:off x="6744174" y="404423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28</a:t>
              </a:r>
            </a:p>
          </p:txBody>
        </p: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49E2251A-8064-C823-AFDF-88B701D6D076}"/>
                </a:ext>
              </a:extLst>
            </p:cNvPr>
            <p:cNvSpPr txBox="1"/>
            <p:nvPr/>
          </p:nvSpPr>
          <p:spPr>
            <a:xfrm>
              <a:off x="8260413" y="312722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29</a:t>
              </a: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BC6EF9B-7DE3-BA37-071E-99FF301BA092}"/>
                </a:ext>
              </a:extLst>
            </p:cNvPr>
            <p:cNvSpPr txBox="1"/>
            <p:nvPr/>
          </p:nvSpPr>
          <p:spPr>
            <a:xfrm>
              <a:off x="7970073" y="1123147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6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Safe Locations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3884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 has </a:t>
            </a:r>
            <a:r>
              <a:rPr lang="en-GB" b="1" dirty="0"/>
              <a:t>safe locations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Locations the robot can request the human </a:t>
            </a:r>
            <a:r>
              <a:rPr lang="en-GB" b="1" u="sng" dirty="0"/>
              <a:t>redirect</a:t>
            </a:r>
            <a:r>
              <a:rPr lang="en-GB" dirty="0"/>
              <a:t> to if the human is blocking the path or blocking a task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safe locations conflict with mission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redirect is only requested if a node is not a future task node or is located on the agent’s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 safe locations are available, the robot will request a redirect to some other location away from the robot’s task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69740-17AA-F7CC-A9C7-120699C455B9}"/>
              </a:ext>
            </a:extLst>
          </p:cNvPr>
          <p:cNvGrpSpPr/>
          <p:nvPr/>
        </p:nvGrpSpPr>
        <p:grpSpPr>
          <a:xfrm>
            <a:off x="3940114" y="1028463"/>
            <a:ext cx="4897125" cy="3636717"/>
            <a:chOff x="3940114" y="1019996"/>
            <a:chExt cx="4897125" cy="3636717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D2055E01-2F9F-D44F-DABF-BDC363CCA854}"/>
                </a:ext>
              </a:extLst>
            </p:cNvPr>
            <p:cNvGrpSpPr/>
            <p:nvPr/>
          </p:nvGrpSpPr>
          <p:grpSpPr>
            <a:xfrm>
              <a:off x="3940114" y="1019996"/>
              <a:ext cx="4897125" cy="3636717"/>
              <a:chOff x="0" y="1063731"/>
              <a:chExt cx="4897125" cy="3636717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4200C762-0DB6-5187-B4AC-1011A21D3D8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607A6A30-CFAD-500C-6774-C0893A634543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</p:grpSpPr>
              <p:sp>
                <p:nvSpPr>
                  <p:cNvPr id="520" name="Arc 519">
                    <a:extLst>
                      <a:ext uri="{FF2B5EF4-FFF2-40B4-BE49-F238E27FC236}">
                        <a16:creationId xmlns:a16="http://schemas.microsoft.com/office/drawing/2014/main" id="{A8289E9C-E9CC-B3C2-44DA-2915CD0996B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1" name="Group 520">
                    <a:extLst>
                      <a:ext uri="{FF2B5EF4-FFF2-40B4-BE49-F238E27FC236}">
                        <a16:creationId xmlns:a16="http://schemas.microsoft.com/office/drawing/2014/main" id="{DEF2A609-815A-245C-460C-7A7C5B24358E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</p:grpSpPr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83E09429-C46A-9184-7355-BABDBD01A6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522" name="Straight Connector 521">
                      <a:extLst>
                        <a:ext uri="{FF2B5EF4-FFF2-40B4-BE49-F238E27FC236}">
                          <a16:creationId xmlns:a16="http://schemas.microsoft.com/office/drawing/2014/main" id="{5CEB5BA6-CB0F-C4DE-15EC-217A1EF201C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3" name="Straight Connector 522">
                      <a:extLst>
                        <a:ext uri="{FF2B5EF4-FFF2-40B4-BE49-F238E27FC236}">
                          <a16:creationId xmlns:a16="http://schemas.microsoft.com/office/drawing/2014/main" id="{1DEC4892-BCB0-AC88-6EAB-C37DFAD72D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523">
                      <a:extLst>
                        <a:ext uri="{FF2B5EF4-FFF2-40B4-BE49-F238E27FC236}">
                          <a16:creationId xmlns:a16="http://schemas.microsoft.com/office/drawing/2014/main" id="{B4217E8D-C613-7DBC-0F6E-785DF55106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Straight Connector 524">
                      <a:extLst>
                        <a:ext uri="{FF2B5EF4-FFF2-40B4-BE49-F238E27FC236}">
                          <a16:creationId xmlns:a16="http://schemas.microsoft.com/office/drawing/2014/main" id="{A94156DE-A1FD-4B47-B76C-9E9843704D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20655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6" name="Straight Connector 525">
                      <a:extLst>
                        <a:ext uri="{FF2B5EF4-FFF2-40B4-BE49-F238E27FC236}">
                          <a16:creationId xmlns:a16="http://schemas.microsoft.com/office/drawing/2014/main" id="{1614DDEF-4C23-2BDB-22C7-5DB8C5196B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7" name="Straight Connector 526">
                      <a:extLst>
                        <a:ext uri="{FF2B5EF4-FFF2-40B4-BE49-F238E27FC236}">
                          <a16:creationId xmlns:a16="http://schemas.microsoft.com/office/drawing/2014/main" id="{F3A3F42C-2F1B-ECE2-F02C-DB53E11E67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Straight Connector 527">
                      <a:extLst>
                        <a:ext uri="{FF2B5EF4-FFF2-40B4-BE49-F238E27FC236}">
                          <a16:creationId xmlns:a16="http://schemas.microsoft.com/office/drawing/2014/main" id="{1C17725C-BE8B-65BE-BEDC-D7B67CB454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>
                      <a:extLst>
                        <a:ext uri="{FF2B5EF4-FFF2-40B4-BE49-F238E27FC236}">
                          <a16:creationId xmlns:a16="http://schemas.microsoft.com/office/drawing/2014/main" id="{B7AE64A5-9731-D8FF-C349-FFA71694C3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529">
                      <a:extLst>
                        <a:ext uri="{FF2B5EF4-FFF2-40B4-BE49-F238E27FC236}">
                          <a16:creationId xmlns:a16="http://schemas.microsoft.com/office/drawing/2014/main" id="{6EB30963-252B-7F23-354B-73A2A15430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1" name="Straight Connector 530">
                      <a:extLst>
                        <a:ext uri="{FF2B5EF4-FFF2-40B4-BE49-F238E27FC236}">
                          <a16:creationId xmlns:a16="http://schemas.microsoft.com/office/drawing/2014/main" id="{6343E970-3106-B4D7-6BFC-3D0E300A9A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Straight Connector 531">
                      <a:extLst>
                        <a:ext uri="{FF2B5EF4-FFF2-40B4-BE49-F238E27FC236}">
                          <a16:creationId xmlns:a16="http://schemas.microsoft.com/office/drawing/2014/main" id="{2F9D56A2-06C5-1071-5397-E5691E4661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Straight Connector 532">
                      <a:extLst>
                        <a:ext uri="{FF2B5EF4-FFF2-40B4-BE49-F238E27FC236}">
                          <a16:creationId xmlns:a16="http://schemas.microsoft.com/office/drawing/2014/main" id="{8FB2783C-A656-DD3D-FE9C-2C8A824905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Straight Connector 533">
                      <a:extLst>
                        <a:ext uri="{FF2B5EF4-FFF2-40B4-BE49-F238E27FC236}">
                          <a16:creationId xmlns:a16="http://schemas.microsoft.com/office/drawing/2014/main" id="{AA8DF92B-F9F5-C7C9-500B-CCAA26FF88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Straight Connector 534">
                      <a:extLst>
                        <a:ext uri="{FF2B5EF4-FFF2-40B4-BE49-F238E27FC236}">
                          <a16:creationId xmlns:a16="http://schemas.microsoft.com/office/drawing/2014/main" id="{182AD16C-6EF3-5566-C0CA-90143B7E5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08E1A919-3EB4-E025-6A9F-D5240B2D0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A8D50414-7655-EAE7-4B6B-F939D844F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EA4BD157-F423-CC5D-1807-94C50AE8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31E19AF8-2669-4440-01E6-D8FAF68120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F6C9982D-A71E-7088-FC6D-781BAF1FC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470F77AD-9341-0F70-749A-B9CE4E8F0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542" name="Group 541">
                      <a:extLst>
                        <a:ext uri="{FF2B5EF4-FFF2-40B4-BE49-F238E27FC236}">
                          <a16:creationId xmlns:a16="http://schemas.microsoft.com/office/drawing/2014/main" id="{84B8DEF1-5B26-2AF6-95E7-6C18C05D1101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647" name="Rectangle 646">
                        <a:extLst>
                          <a:ext uri="{FF2B5EF4-FFF2-40B4-BE49-F238E27FC236}">
                            <a16:creationId xmlns:a16="http://schemas.microsoft.com/office/drawing/2014/main" id="{A41DD69D-602C-AC10-B119-1AA87ACBE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48" name="Rectangle 647">
                        <a:extLst>
                          <a:ext uri="{FF2B5EF4-FFF2-40B4-BE49-F238E27FC236}">
                            <a16:creationId xmlns:a16="http://schemas.microsoft.com/office/drawing/2014/main" id="{1BA362D0-EE06-1DA0-163A-365A3999636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49" name="Rectangle 648">
                        <a:extLst>
                          <a:ext uri="{FF2B5EF4-FFF2-40B4-BE49-F238E27FC236}">
                            <a16:creationId xmlns:a16="http://schemas.microsoft.com/office/drawing/2014/main" id="{7345B51E-B389-C5C9-D856-A710538DB34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50" name="Rectangle 649">
                        <a:extLst>
                          <a:ext uri="{FF2B5EF4-FFF2-40B4-BE49-F238E27FC236}">
                            <a16:creationId xmlns:a16="http://schemas.microsoft.com/office/drawing/2014/main" id="{70E85841-82FD-FA06-37E3-7CCBD85DE37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FB9193AB-51A2-E36F-F3E7-2D668AFC1822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643" name="Rectangle 642">
                        <a:extLst>
                          <a:ext uri="{FF2B5EF4-FFF2-40B4-BE49-F238E27FC236}">
                            <a16:creationId xmlns:a16="http://schemas.microsoft.com/office/drawing/2014/main" id="{3ADA8985-C039-0D35-4BAB-5C703C117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44" name="Rectangle 643">
                        <a:extLst>
                          <a:ext uri="{FF2B5EF4-FFF2-40B4-BE49-F238E27FC236}">
                            <a16:creationId xmlns:a16="http://schemas.microsoft.com/office/drawing/2014/main" id="{C78C8FD4-6E80-9BAF-CBF1-F29FBF66C1D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45" name="Rectangle 644">
                        <a:extLst>
                          <a:ext uri="{FF2B5EF4-FFF2-40B4-BE49-F238E27FC236}">
                            <a16:creationId xmlns:a16="http://schemas.microsoft.com/office/drawing/2014/main" id="{F1E6BD24-7872-C441-D5E0-A75D98119C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46" name="Rectangle 645">
                        <a:extLst>
                          <a:ext uri="{FF2B5EF4-FFF2-40B4-BE49-F238E27FC236}">
                            <a16:creationId xmlns:a16="http://schemas.microsoft.com/office/drawing/2014/main" id="{1CCDABE7-6872-BCE4-4954-654BEC72EA9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BB291A27-0F6C-B578-B7F3-7F55045EDB8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1E5F62CA-C67B-F092-3D56-A4EAE180011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6" name="Rectangle 545">
                      <a:extLst>
                        <a:ext uri="{FF2B5EF4-FFF2-40B4-BE49-F238E27FC236}">
                          <a16:creationId xmlns:a16="http://schemas.microsoft.com/office/drawing/2014/main" id="{D15D176D-07BA-FF8C-3465-30878A9DF0E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BB9E1F4B-F6F3-3615-9142-74ED810143D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8" name="Rectangle 547">
                      <a:extLst>
                        <a:ext uri="{FF2B5EF4-FFF2-40B4-BE49-F238E27FC236}">
                          <a16:creationId xmlns:a16="http://schemas.microsoft.com/office/drawing/2014/main" id="{78DC626A-1DA5-40C3-A474-1C84BC9AFB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9" name="Rectangle 548">
                      <a:extLst>
                        <a:ext uri="{FF2B5EF4-FFF2-40B4-BE49-F238E27FC236}">
                          <a16:creationId xmlns:a16="http://schemas.microsoft.com/office/drawing/2014/main" id="{FC7621A4-E965-1F15-008D-5C737191867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0" name="Rectangle 549">
                      <a:extLst>
                        <a:ext uri="{FF2B5EF4-FFF2-40B4-BE49-F238E27FC236}">
                          <a16:creationId xmlns:a16="http://schemas.microsoft.com/office/drawing/2014/main" id="{E8AB04D4-9744-4D9E-1A38-DF0BBE4BFD3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1" name="Rectangle 550">
                      <a:extLst>
                        <a:ext uri="{FF2B5EF4-FFF2-40B4-BE49-F238E27FC236}">
                          <a16:creationId xmlns:a16="http://schemas.microsoft.com/office/drawing/2014/main" id="{0E3DDF55-FBEB-3E93-898D-57D25B5378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2" name="Rectangle 551">
                      <a:extLst>
                        <a:ext uri="{FF2B5EF4-FFF2-40B4-BE49-F238E27FC236}">
                          <a16:creationId xmlns:a16="http://schemas.microsoft.com/office/drawing/2014/main" id="{B41DB877-E750-AC97-83F2-96FC1E35FD3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69FE5C6F-5BA2-31E6-BBBA-25BC95277C5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4" name="Oval 553">
                      <a:extLst>
                        <a:ext uri="{FF2B5EF4-FFF2-40B4-BE49-F238E27FC236}">
                          <a16:creationId xmlns:a16="http://schemas.microsoft.com/office/drawing/2014/main" id="{7849A241-ABE5-93C9-245E-B52BC31FE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D6194709-B6F9-1074-B9E8-2A75370C30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56" name="Oval 555">
                      <a:extLst>
                        <a:ext uri="{FF2B5EF4-FFF2-40B4-BE49-F238E27FC236}">
                          <a16:creationId xmlns:a16="http://schemas.microsoft.com/office/drawing/2014/main" id="{CDA8F3A6-E59F-BA47-73E3-81FBAF8B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99" name="Rectangle 598">
                      <a:extLst>
                        <a:ext uri="{FF2B5EF4-FFF2-40B4-BE49-F238E27FC236}">
                          <a16:creationId xmlns:a16="http://schemas.microsoft.com/office/drawing/2014/main" id="{75BBE8CC-FB8E-7146-01F7-04B6BEDF29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0" name="Oval 599">
                      <a:extLst>
                        <a:ext uri="{FF2B5EF4-FFF2-40B4-BE49-F238E27FC236}">
                          <a16:creationId xmlns:a16="http://schemas.microsoft.com/office/drawing/2014/main" id="{9A0A8AE1-51F7-5430-F16E-E4FC671F9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1" name="Rectangle 600">
                      <a:extLst>
                        <a:ext uri="{FF2B5EF4-FFF2-40B4-BE49-F238E27FC236}">
                          <a16:creationId xmlns:a16="http://schemas.microsoft.com/office/drawing/2014/main" id="{545EEE11-8D28-9173-0759-40142F8197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2" name="Oval 601">
                      <a:extLst>
                        <a:ext uri="{FF2B5EF4-FFF2-40B4-BE49-F238E27FC236}">
                          <a16:creationId xmlns:a16="http://schemas.microsoft.com/office/drawing/2014/main" id="{BE746D81-71EA-A430-964A-2CDB0C99B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3" name="Rectangle 602">
                      <a:extLst>
                        <a:ext uri="{FF2B5EF4-FFF2-40B4-BE49-F238E27FC236}">
                          <a16:creationId xmlns:a16="http://schemas.microsoft.com/office/drawing/2014/main" id="{40229DD1-7397-378D-7D57-AD20D69904B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4" name="Oval 603">
                      <a:extLst>
                        <a:ext uri="{FF2B5EF4-FFF2-40B4-BE49-F238E27FC236}">
                          <a16:creationId xmlns:a16="http://schemas.microsoft.com/office/drawing/2014/main" id="{4415719A-D8E4-C56E-C75E-89EA49C0F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CFDEE061-7BB5-09C2-BE47-9EFB8E8E72C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6" name="Oval 605">
                      <a:extLst>
                        <a:ext uri="{FF2B5EF4-FFF2-40B4-BE49-F238E27FC236}">
                          <a16:creationId xmlns:a16="http://schemas.microsoft.com/office/drawing/2014/main" id="{BB00F86C-5A5C-C0DE-13FF-925B5D9DE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8" name="Rectangle 607">
                      <a:extLst>
                        <a:ext uri="{FF2B5EF4-FFF2-40B4-BE49-F238E27FC236}">
                          <a16:creationId xmlns:a16="http://schemas.microsoft.com/office/drawing/2014/main" id="{9BF0FB2D-8000-6301-AB69-FF1688D82D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47596369-0BAA-95F0-4EC4-DB7B26570E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D2E24ACA-78DF-D073-7CDA-329FC2CD46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1" name="Oval 610">
                      <a:extLst>
                        <a:ext uri="{FF2B5EF4-FFF2-40B4-BE49-F238E27FC236}">
                          <a16:creationId xmlns:a16="http://schemas.microsoft.com/office/drawing/2014/main" id="{76CB2E4E-AC68-3464-9267-12FF1A06E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2" name="Oval 611">
                      <a:extLst>
                        <a:ext uri="{FF2B5EF4-FFF2-40B4-BE49-F238E27FC236}">
                          <a16:creationId xmlns:a16="http://schemas.microsoft.com/office/drawing/2014/main" id="{E4A97B51-BE8F-271F-5753-D7CEA556B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8CD7A100-05CF-3091-53C8-B44A11807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F70847B6-B3FD-8690-827B-5DA17CB01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5" name="Rectangle 614">
                      <a:extLst>
                        <a:ext uri="{FF2B5EF4-FFF2-40B4-BE49-F238E27FC236}">
                          <a16:creationId xmlns:a16="http://schemas.microsoft.com/office/drawing/2014/main" id="{0515B7E1-8B71-2073-E8B1-9DC05573BAB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6" name="Rounded Rectangle 615">
                      <a:extLst>
                        <a:ext uri="{FF2B5EF4-FFF2-40B4-BE49-F238E27FC236}">
                          <a16:creationId xmlns:a16="http://schemas.microsoft.com/office/drawing/2014/main" id="{F75123F9-C64B-46F9-2443-708D98868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7" name="Round Same-side Corner of Rectangle 616">
                      <a:extLst>
                        <a:ext uri="{FF2B5EF4-FFF2-40B4-BE49-F238E27FC236}">
                          <a16:creationId xmlns:a16="http://schemas.microsoft.com/office/drawing/2014/main" id="{368855EA-A8BF-46D9-A779-CE0E96D08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8" name="Round Same-side Corner of Rectangle 617">
                      <a:extLst>
                        <a:ext uri="{FF2B5EF4-FFF2-40B4-BE49-F238E27FC236}">
                          <a16:creationId xmlns:a16="http://schemas.microsoft.com/office/drawing/2014/main" id="{9EF7B72C-23D5-6693-6F1F-0B118171F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19" name="Round Same-side Corner of Rectangle 618">
                      <a:extLst>
                        <a:ext uri="{FF2B5EF4-FFF2-40B4-BE49-F238E27FC236}">
                          <a16:creationId xmlns:a16="http://schemas.microsoft.com/office/drawing/2014/main" id="{003832A4-B2D8-81FE-9CB8-D735F93547A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0" name="Round Same-side Corner of Rectangle 619">
                      <a:extLst>
                        <a:ext uri="{FF2B5EF4-FFF2-40B4-BE49-F238E27FC236}">
                          <a16:creationId xmlns:a16="http://schemas.microsoft.com/office/drawing/2014/main" id="{469124CE-7FB1-AD5C-6C0F-011A890891A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1" name="Round Same-side Corner of Rectangle 620">
                      <a:extLst>
                        <a:ext uri="{FF2B5EF4-FFF2-40B4-BE49-F238E27FC236}">
                          <a16:creationId xmlns:a16="http://schemas.microsoft.com/office/drawing/2014/main" id="{EBF22BB3-06D0-FBB9-D422-6772E4A5E5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2" name="Round Same-side Corner of Rectangle 621">
                      <a:extLst>
                        <a:ext uri="{FF2B5EF4-FFF2-40B4-BE49-F238E27FC236}">
                          <a16:creationId xmlns:a16="http://schemas.microsoft.com/office/drawing/2014/main" id="{7D03FE7F-673A-E0E3-2238-64BBC1340B9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3" name="Rectangle 622">
                      <a:extLst>
                        <a:ext uri="{FF2B5EF4-FFF2-40B4-BE49-F238E27FC236}">
                          <a16:creationId xmlns:a16="http://schemas.microsoft.com/office/drawing/2014/main" id="{88CEBFF0-6ECC-C86A-7F0A-58CBEC7D4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4" name="Rectangle 623">
                      <a:extLst>
                        <a:ext uri="{FF2B5EF4-FFF2-40B4-BE49-F238E27FC236}">
                          <a16:creationId xmlns:a16="http://schemas.microsoft.com/office/drawing/2014/main" id="{98D4CA99-7312-C096-BFCE-8B800714FB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5" name="Rectangle 624">
                      <a:extLst>
                        <a:ext uri="{FF2B5EF4-FFF2-40B4-BE49-F238E27FC236}">
                          <a16:creationId xmlns:a16="http://schemas.microsoft.com/office/drawing/2014/main" id="{5D7319E7-9E80-A114-5274-C27EA244DE8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6" name="Rectangle 625">
                      <a:extLst>
                        <a:ext uri="{FF2B5EF4-FFF2-40B4-BE49-F238E27FC236}">
                          <a16:creationId xmlns:a16="http://schemas.microsoft.com/office/drawing/2014/main" id="{4619526F-F37A-8B3B-3501-745FCF43A84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7" name="Rectangle 626">
                      <a:extLst>
                        <a:ext uri="{FF2B5EF4-FFF2-40B4-BE49-F238E27FC236}">
                          <a16:creationId xmlns:a16="http://schemas.microsoft.com/office/drawing/2014/main" id="{4A7CC302-DAB9-1EA6-D8DA-838F61AD8A5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8" name="Rectangle 627">
                      <a:extLst>
                        <a:ext uri="{FF2B5EF4-FFF2-40B4-BE49-F238E27FC236}">
                          <a16:creationId xmlns:a16="http://schemas.microsoft.com/office/drawing/2014/main" id="{3F012226-BBE3-B2B2-74AA-859DD55D32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29" name="Rectangle 628">
                      <a:extLst>
                        <a:ext uri="{FF2B5EF4-FFF2-40B4-BE49-F238E27FC236}">
                          <a16:creationId xmlns:a16="http://schemas.microsoft.com/office/drawing/2014/main" id="{3116EFD2-F329-96AA-146F-3ADDAF7A6C8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30" name="Rectangle 629">
                      <a:extLst>
                        <a:ext uri="{FF2B5EF4-FFF2-40B4-BE49-F238E27FC236}">
                          <a16:creationId xmlns:a16="http://schemas.microsoft.com/office/drawing/2014/main" id="{725C3B50-FBA1-2076-4A38-4B3F1B9AD17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31" name="Rectangle 630">
                      <a:extLst>
                        <a:ext uri="{FF2B5EF4-FFF2-40B4-BE49-F238E27FC236}">
                          <a16:creationId xmlns:a16="http://schemas.microsoft.com/office/drawing/2014/main" id="{F6EE9306-EFFC-C047-A684-851E14F22FB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32" name="Straight Connector 631">
                      <a:extLst>
                        <a:ext uri="{FF2B5EF4-FFF2-40B4-BE49-F238E27FC236}">
                          <a16:creationId xmlns:a16="http://schemas.microsoft.com/office/drawing/2014/main" id="{5EBE1C91-539E-29AB-D5D0-5D6586EA1644}"/>
                        </a:ext>
                      </a:extLst>
                    </p:cNvPr>
                    <p:cNvCxnSpPr>
                      <a:stCxn id="631" idx="1"/>
                      <a:endCxn id="629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3" name="Rectangle 632">
                      <a:extLst>
                        <a:ext uri="{FF2B5EF4-FFF2-40B4-BE49-F238E27FC236}">
                          <a16:creationId xmlns:a16="http://schemas.microsoft.com/office/drawing/2014/main" id="{430F640B-4369-504F-28D3-D068449F9C0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34" name="Round Same-side Corner of Rectangle 633">
                      <a:extLst>
                        <a:ext uri="{FF2B5EF4-FFF2-40B4-BE49-F238E27FC236}">
                          <a16:creationId xmlns:a16="http://schemas.microsoft.com/office/drawing/2014/main" id="{869B3A20-7218-C237-B3C0-E0C640BF4B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35" name="Straight Connector 634">
                      <a:extLst>
                        <a:ext uri="{FF2B5EF4-FFF2-40B4-BE49-F238E27FC236}">
                          <a16:creationId xmlns:a16="http://schemas.microsoft.com/office/drawing/2014/main" id="{564703C1-0A45-5210-D9A4-8D55457F1D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6" name="Straight Connector 635">
                      <a:extLst>
                        <a:ext uri="{FF2B5EF4-FFF2-40B4-BE49-F238E27FC236}">
                          <a16:creationId xmlns:a16="http://schemas.microsoft.com/office/drawing/2014/main" id="{61A9DF06-B5BC-0CCE-2C7D-9A3ED2E2983E}"/>
                        </a:ext>
                      </a:extLst>
                    </p:cNvPr>
                    <p:cNvCxnSpPr>
                      <a:cxnSpLocks/>
                      <a:endCxn id="520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7" name="Rounded Rectangle 636">
                      <a:extLst>
                        <a:ext uri="{FF2B5EF4-FFF2-40B4-BE49-F238E27FC236}">
                          <a16:creationId xmlns:a16="http://schemas.microsoft.com/office/drawing/2014/main" id="{303FF026-FB52-EE64-6E89-CB1D7FB8B8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72BB10B7-92B5-E658-1422-A6173261B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39" name="Rectangle 638">
                      <a:extLst>
                        <a:ext uri="{FF2B5EF4-FFF2-40B4-BE49-F238E27FC236}">
                          <a16:creationId xmlns:a16="http://schemas.microsoft.com/office/drawing/2014/main" id="{7D1F230F-3DEA-90A3-9E53-15911CBEB92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CA9FED7D-7EC9-3D8E-9CD0-C1E88BA74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641" name="Rectangle 640">
                      <a:extLst>
                        <a:ext uri="{FF2B5EF4-FFF2-40B4-BE49-F238E27FC236}">
                          <a16:creationId xmlns:a16="http://schemas.microsoft.com/office/drawing/2014/main" id="{3C447DAB-063C-CC76-8944-E4FFFAE425E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2" name="Round Same-side Corner of Rectangle 641">
                      <a:extLst>
                        <a:ext uri="{FF2B5EF4-FFF2-40B4-BE49-F238E27FC236}">
                          <a16:creationId xmlns:a16="http://schemas.microsoft.com/office/drawing/2014/main" id="{1E174EBF-393C-32B4-2535-4DE7B3E14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63AF5BA-8462-B30D-382F-AAB6194E8B24}"/>
                    </a:ext>
                  </a:extLst>
                </p:cNvPr>
                <p:cNvSpPr/>
                <p:nvPr/>
              </p:nvSpPr>
              <p:spPr>
                <a:xfrm>
                  <a:off x="2344286" y="275718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0C6B6E55-8C1E-028D-029D-C92D64E627DF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37C41901-FBB2-6A52-F7A5-20AAF7290423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</p:grpSpPr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EAB3B986-F19B-747B-7E23-B1CC4491621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9" name="TextBox 518">
                    <a:extLst>
                      <a:ext uri="{FF2B5EF4-FFF2-40B4-BE49-F238E27FC236}">
                        <a16:creationId xmlns:a16="http://schemas.microsoft.com/office/drawing/2014/main" id="{9CFC8137-449A-B1B8-F910-160CF3D59CF7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29C42F1C-F36B-5046-DFE1-DA1E31CDD8FC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</p:grpSpPr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D34A19F7-CA45-D204-87FC-CBAEE7253BC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7" name="TextBox 516">
                    <a:extLst>
                      <a:ext uri="{FF2B5EF4-FFF2-40B4-BE49-F238E27FC236}">
                        <a16:creationId xmlns:a16="http://schemas.microsoft.com/office/drawing/2014/main" id="{19250E71-5CE4-6560-64A5-710B73AC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ADED452C-0746-4983-32D8-E6651B4A7BBD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</p:grpSpPr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A37620AF-3E8D-37D3-F510-81FD5B3301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5" name="TextBox 514">
                    <a:extLst>
                      <a:ext uri="{FF2B5EF4-FFF2-40B4-BE49-F238E27FC236}">
                        <a16:creationId xmlns:a16="http://schemas.microsoft.com/office/drawing/2014/main" id="{7F1C8C99-EA8C-9C2E-515F-5E6AA5FCEC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C85EC4AA-B819-3102-FDD8-DD2558202ADE}"/>
                    </a:ext>
                  </a:extLst>
                </p:cNvPr>
                <p:cNvGrpSpPr/>
                <p:nvPr/>
              </p:nvGrpSpPr>
              <p:grpSpPr>
                <a:xfrm>
                  <a:off x="959289" y="1135878"/>
                  <a:ext cx="341128" cy="246221"/>
                  <a:chOff x="446239" y="1890679"/>
                  <a:chExt cx="341128" cy="246221"/>
                </a:xfrm>
              </p:grpSpPr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CC788075-5CF7-618E-859B-FADEFD31382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3" name="TextBox 512">
                    <a:extLst>
                      <a:ext uri="{FF2B5EF4-FFF2-40B4-BE49-F238E27FC236}">
                        <a16:creationId xmlns:a16="http://schemas.microsoft.com/office/drawing/2014/main" id="{75F4B51F-4474-16C4-4908-02B6B2485266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9067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E966A6B3-7210-1CC3-B7FC-8F3FA70FCE4F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</p:grpSpPr>
              <p:sp>
                <p:nvSpPr>
                  <p:cNvPr id="510" name="Oval 509">
                    <a:extLst>
                      <a:ext uri="{FF2B5EF4-FFF2-40B4-BE49-F238E27FC236}">
                        <a16:creationId xmlns:a16="http://schemas.microsoft.com/office/drawing/2014/main" id="{80399FD3-CB56-74FC-A9CF-9ABF9A19FC2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2A1316ED-4CD6-29A9-93A0-07EEE3CBA5D8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2FB14E85-61BC-084B-E671-C7298B653AAA}"/>
                    </a:ext>
                  </a:extLst>
                </p:cNvPr>
                <p:cNvSpPr/>
                <p:nvPr/>
              </p:nvSpPr>
              <p:spPr>
                <a:xfrm>
                  <a:off x="1436571" y="1779948"/>
                  <a:ext cx="227893" cy="22789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DC67F05-9AAD-B6B5-43F0-843FBA9EB7D4}"/>
                    </a:ext>
                  </a:extLst>
                </p:cNvPr>
                <p:cNvSpPr/>
                <p:nvPr/>
              </p:nvSpPr>
              <p:spPr>
                <a:xfrm>
                  <a:off x="2063657" y="1296418"/>
                  <a:ext cx="227893" cy="22789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D93793-08CD-DD3D-C95F-A30B05B4A1CD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</p:grpSpPr>
              <p:sp>
                <p:nvSpPr>
                  <p:cNvPr id="508" name="Oval 507">
                    <a:extLst>
                      <a:ext uri="{FF2B5EF4-FFF2-40B4-BE49-F238E27FC236}">
                        <a16:creationId xmlns:a16="http://schemas.microsoft.com/office/drawing/2014/main" id="{BA9ABBC0-9CAF-0A81-5C51-F270441349C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9" name="TextBox 508">
                    <a:extLst>
                      <a:ext uri="{FF2B5EF4-FFF2-40B4-BE49-F238E27FC236}">
                        <a16:creationId xmlns:a16="http://schemas.microsoft.com/office/drawing/2014/main" id="{467B82E5-DF14-E343-990F-2C01784CF1A4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2ED58900-170E-C5CA-7EFA-8F5276A8086F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</p:grpSpPr>
              <p:sp>
                <p:nvSpPr>
                  <p:cNvPr id="506" name="Oval 505">
                    <a:extLst>
                      <a:ext uri="{FF2B5EF4-FFF2-40B4-BE49-F238E27FC236}">
                        <a16:creationId xmlns:a16="http://schemas.microsoft.com/office/drawing/2014/main" id="{BEADB4C3-BB24-D6C0-E1BC-4E88C4C5401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7" name="TextBox 506">
                    <a:extLst>
                      <a:ext uri="{FF2B5EF4-FFF2-40B4-BE49-F238E27FC236}">
                        <a16:creationId xmlns:a16="http://schemas.microsoft.com/office/drawing/2014/main" id="{207C2BDE-A547-5812-A689-C8005ACF29A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1AD14E7A-8AB6-944A-8322-8213045C26CC}"/>
                    </a:ext>
                  </a:extLst>
                </p:cNvPr>
                <p:cNvSpPr/>
                <p:nvPr/>
              </p:nvSpPr>
              <p:spPr>
                <a:xfrm>
                  <a:off x="3277175" y="1640823"/>
                  <a:ext cx="227893" cy="22789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F69885AF-E888-8EE6-AD63-1D272F6CF34A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</p:grpSpPr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6C00FDEB-B4F4-C7D6-7881-5B000CC8F51F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B9AA0CE3-B634-5082-AA34-774E183A756B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F611CC50-6E88-C1AE-E93F-C2DA36FBDF02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</p:grpSpPr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79523B45-D3EA-41F3-D4B0-5E146ED0070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3F4B7375-7D9F-299B-71C7-F3A9AB5950B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FF16E03-4939-EF56-5C93-AD836996F79D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</p:grpSpPr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5E194128-7295-E4EB-3EA0-58A162BBD0F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1" name="TextBox 500">
                    <a:extLst>
                      <a:ext uri="{FF2B5EF4-FFF2-40B4-BE49-F238E27FC236}">
                        <a16:creationId xmlns:a16="http://schemas.microsoft.com/office/drawing/2014/main" id="{8066D5BE-573B-A2F3-EC41-5F71C98107B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267E2FAC-3D9A-C659-A366-6ED50F221336}"/>
                    </a:ext>
                  </a:extLst>
                </p:cNvPr>
                <p:cNvSpPr/>
                <p:nvPr/>
              </p:nvSpPr>
              <p:spPr>
                <a:xfrm>
                  <a:off x="4368834" y="1706523"/>
                  <a:ext cx="227893" cy="22789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E20B2266-B5FF-D6BC-7FA2-40F7DCC00F92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</p:grpSpPr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478C986D-0620-E199-3C9A-1BBEF1E771A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F38E33C6-EC95-E0AD-069F-5BC242D8FA79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69104B78-0735-FF66-687A-000BE264A3C2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</p:grpSpPr>
              <p:sp>
                <p:nvSpPr>
                  <p:cNvPr id="496" name="Oval 495">
                    <a:extLst>
                      <a:ext uri="{FF2B5EF4-FFF2-40B4-BE49-F238E27FC236}">
                        <a16:creationId xmlns:a16="http://schemas.microsoft.com/office/drawing/2014/main" id="{9928AC7B-726A-25C1-7EF3-9A8413E8C7A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8FE083ED-8638-313F-0A8E-EAFCBBC61B72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05280759-3E39-EA5B-B2A5-D0C16E845D8C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</p:grpSpPr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DA11C559-E81A-8088-7689-109672EB5C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D8D92437-CB9E-3CAD-4E23-9477FD8F0B75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F5DD9745-85EC-6551-A969-563F3EC31CAF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</p:grpSpPr>
              <p:sp>
                <p:nvSpPr>
                  <p:cNvPr id="492" name="Oval 491">
                    <a:extLst>
                      <a:ext uri="{FF2B5EF4-FFF2-40B4-BE49-F238E27FC236}">
                        <a16:creationId xmlns:a16="http://schemas.microsoft.com/office/drawing/2014/main" id="{A89DCE9B-4644-DFA2-D413-E8CDC9127C8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3" name="TextBox 492">
                    <a:extLst>
                      <a:ext uri="{FF2B5EF4-FFF2-40B4-BE49-F238E27FC236}">
                        <a16:creationId xmlns:a16="http://schemas.microsoft.com/office/drawing/2014/main" id="{752886A6-B984-6C94-7F5D-7907FD9486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0F3499A9-941B-DF73-59B6-F2F747517ADF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</p:grpSpPr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79B6682E-7DE3-842F-495B-0D415E8DACC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27FD57ED-32A5-1F44-B935-E6BF37F9FE3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36F9EA2D-7E04-ECD1-3105-B4DCE15DEE16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</p:grpSpPr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643AECF3-295D-AC64-6F87-8D552BE47C1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AB7C11DB-5D0C-3ECB-5938-A15039818C03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AF962AB-A5E8-F8CF-88F5-171FBD99D4F5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3CF87B0-1511-7006-68B8-BFB905C4882B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F1D1C741-7980-A5C8-8DA7-28387892EC20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</p:grpSpPr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9E64B017-5A1E-305E-CE88-8A5D85B46CC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0CE5D917-11E1-F2B0-816B-FF1EBC2C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8959DE66-84BB-BB1A-636B-D90E6FE277A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</p:grpSpPr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9BCE5312-5AC0-E76F-8ADD-1A0CBD786B41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FF1E3823-5648-2ADE-72C9-D6D14878B4C6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C865E5A0-530D-1925-52C7-4006218B6EFD}"/>
                    </a:ext>
                  </a:extLst>
                </p:cNvPr>
                <p:cNvGrpSpPr/>
                <p:nvPr/>
              </p:nvGrpSpPr>
              <p:grpSpPr>
                <a:xfrm>
                  <a:off x="1657210" y="2745956"/>
                  <a:ext cx="969218" cy="706443"/>
                  <a:chOff x="3538408" y="2598705"/>
                  <a:chExt cx="969218" cy="706443"/>
                </a:xfrm>
              </p:grpSpPr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4E08F33F-BA4F-2C2A-A6D9-97AC9103F5D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59A766EF-C177-852F-1E8B-C5A29A37F74E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6CAEB08B-5F33-9332-F86A-4BC836345BAA}"/>
                      </a:ext>
                    </a:extLst>
                  </p:cNvPr>
                  <p:cNvSpPr txBox="1"/>
                  <p:nvPr/>
                </p:nvSpPr>
                <p:spPr>
                  <a:xfrm>
                    <a:off x="4166498" y="2598705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8</a:t>
                    </a:r>
                  </a:p>
                </p:txBody>
              </p: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42282B4A-E2E5-8F9E-8AAA-6B1BB0C589C2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</p:grpSpPr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41DA0D0F-FDC8-87C3-EC5A-463710B5BF76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2D42FA22-019A-35B9-92B7-E4AF908F43B9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18F2698B-408C-B6F4-41FF-0A2CDE6A9C3E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</p:grpSpPr>
              <p:sp>
                <p:nvSpPr>
                  <p:cNvPr id="477" name="Oval 476">
                    <a:extLst>
                      <a:ext uri="{FF2B5EF4-FFF2-40B4-BE49-F238E27FC236}">
                        <a16:creationId xmlns:a16="http://schemas.microsoft.com/office/drawing/2014/main" id="{96ABE279-898B-E511-068F-6BD684AD9052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8" name="TextBox 477">
                    <a:extLst>
                      <a:ext uri="{FF2B5EF4-FFF2-40B4-BE49-F238E27FC236}">
                        <a16:creationId xmlns:a16="http://schemas.microsoft.com/office/drawing/2014/main" id="{61441A78-A30D-BE93-5466-3AA13929225A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53EDAB07-35C3-9E5F-EB31-04C6CCF2728A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</p:grpSpPr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5B802F51-6165-4D0D-DBD5-2CAC0FC82907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45C5BC96-5752-8540-13C9-1E70BE5FE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F1E7EA9E-D3B1-EF9A-44ED-66DEA27A62B0}"/>
                    </a:ext>
                  </a:extLst>
                </p:cNvPr>
                <p:cNvCxnSpPr>
                  <a:cxnSpLocks/>
                  <a:stCxn id="508" idx="5"/>
                  <a:endCxn id="504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7FBCED8E-D13D-36A4-4EF1-DFD33444A47F}"/>
                    </a:ext>
                  </a:extLst>
                </p:cNvPr>
                <p:cNvCxnSpPr>
                  <a:cxnSpLocks/>
                  <a:stCxn id="486" idx="6"/>
                  <a:endCxn id="351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612FF5C5-66C5-0C99-1D21-969553F6E993}"/>
                    </a:ext>
                  </a:extLst>
                </p:cNvPr>
                <p:cNvCxnSpPr>
                  <a:cxnSpLocks/>
                  <a:stCxn id="481" idx="5"/>
                  <a:endCxn id="351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C26F0003-60BC-06B8-6F60-3C09411D5577}"/>
                    </a:ext>
                  </a:extLst>
                </p:cNvPr>
                <p:cNvCxnSpPr>
                  <a:cxnSpLocks/>
                  <a:stCxn id="328" idx="5"/>
                  <a:endCxn id="351" idx="0"/>
                </p:cNvCxnSpPr>
                <p:nvPr/>
              </p:nvCxnSpPr>
              <p:spPr>
                <a:xfrm>
                  <a:off x="2538805" y="2951706"/>
                  <a:ext cx="64937" cy="15101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1BCED019-1383-28E1-72B1-33B0183CA172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E8966282-29D3-A103-AF4C-07D78B20E3EC}"/>
                    </a:ext>
                  </a:extLst>
                </p:cNvPr>
                <p:cNvCxnSpPr>
                  <a:cxnSpLocks/>
                  <a:stCxn id="484" idx="6"/>
                  <a:endCxn id="486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CD140472-A15E-9415-FC38-08693DFD60A5}"/>
                    </a:ext>
                  </a:extLst>
                </p:cNvPr>
                <p:cNvCxnSpPr>
                  <a:cxnSpLocks/>
                  <a:stCxn id="479" idx="5"/>
                  <a:endCxn id="481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EDFDEB7C-5FAD-EB38-3797-6DD86BB960D3}"/>
                    </a:ext>
                  </a:extLst>
                </p:cNvPr>
                <p:cNvCxnSpPr>
                  <a:cxnSpLocks/>
                  <a:stCxn id="475" idx="6"/>
                  <a:endCxn id="481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B3409DF9-F1BB-3D79-0164-C9F7AF03F1C6}"/>
                    </a:ext>
                  </a:extLst>
                </p:cNvPr>
                <p:cNvCxnSpPr>
                  <a:cxnSpLocks/>
                  <a:stCxn id="477" idx="5"/>
                  <a:endCxn id="481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59711FB-B93D-D53A-74CA-EE45AAD2A32A}"/>
                    </a:ext>
                  </a:extLst>
                </p:cNvPr>
                <p:cNvCxnSpPr>
                  <a:cxnSpLocks/>
                  <a:stCxn id="479" idx="3"/>
                  <a:endCxn id="475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515BA19B-B1CD-2087-E0C8-22D07E9DB04C}"/>
                    </a:ext>
                  </a:extLst>
                </p:cNvPr>
                <p:cNvCxnSpPr>
                  <a:cxnSpLocks/>
                  <a:stCxn id="477" idx="4"/>
                  <a:endCxn id="475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8C6D38C-2DBC-EE0A-BDAF-02858CEE776F}"/>
                    </a:ext>
                  </a:extLst>
                </p:cNvPr>
                <p:cNvCxnSpPr>
                  <a:cxnSpLocks/>
                  <a:stCxn id="477" idx="6"/>
                  <a:endCxn id="479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756342F0-F5AD-E4CD-530A-83683606403E}"/>
                    </a:ext>
                  </a:extLst>
                </p:cNvPr>
                <p:cNvCxnSpPr>
                  <a:cxnSpLocks/>
                  <a:stCxn id="481" idx="7"/>
                  <a:endCxn id="328" idx="2"/>
                </p:cNvCxnSpPr>
                <p:nvPr/>
              </p:nvCxnSpPr>
              <p:spPr>
                <a:xfrm flipV="1">
                  <a:off x="1909300" y="2871134"/>
                  <a:ext cx="434986" cy="378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9E9DE401-3B93-564A-59B8-1D644288C73E}"/>
                    </a:ext>
                  </a:extLst>
                </p:cNvPr>
                <p:cNvCxnSpPr>
                  <a:cxnSpLocks/>
                  <a:stCxn id="328" idx="6"/>
                  <a:endCxn id="350" idx="2"/>
                </p:cNvCxnSpPr>
                <p:nvPr/>
              </p:nvCxnSpPr>
              <p:spPr>
                <a:xfrm flipV="1">
                  <a:off x="2572179" y="2863391"/>
                  <a:ext cx="627814" cy="7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AEF0E933-5065-3124-BD50-E79EDDD65F22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5CDBEB08-5AC4-B93B-2D45-A4600D2ACA81}"/>
                    </a:ext>
                  </a:extLst>
                </p:cNvPr>
                <p:cNvCxnSpPr>
                  <a:cxnSpLocks/>
                  <a:stCxn id="328" idx="7"/>
                  <a:endCxn id="329" idx="3"/>
                </p:cNvCxnSpPr>
                <p:nvPr/>
              </p:nvCxnSpPr>
              <p:spPr>
                <a:xfrm flipV="1">
                  <a:off x="2538805" y="2426953"/>
                  <a:ext cx="755846" cy="3636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957742B2-CE44-4976-1A6C-263F8AA41149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B88B0381-30E7-7020-9402-E907FC064D17}"/>
                    </a:ext>
                  </a:extLst>
                </p:cNvPr>
                <p:cNvCxnSpPr>
                  <a:cxnSpLocks/>
                  <a:stCxn id="328" idx="0"/>
                  <a:endCxn id="504" idx="4"/>
                </p:cNvCxnSpPr>
                <p:nvPr/>
              </p:nvCxnSpPr>
              <p:spPr>
                <a:xfrm flipV="1">
                  <a:off x="2458233" y="2132773"/>
                  <a:ext cx="451034" cy="6244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7C43743C-B994-CCCC-0FD1-ED8964A0DD3B}"/>
                    </a:ext>
                  </a:extLst>
                </p:cNvPr>
                <p:cNvCxnSpPr>
                  <a:cxnSpLocks/>
                  <a:stCxn id="328" idx="3"/>
                  <a:endCxn id="486" idx="7"/>
                </p:cNvCxnSpPr>
                <p:nvPr/>
              </p:nvCxnSpPr>
              <p:spPr>
                <a:xfrm flipH="1">
                  <a:off x="1905638" y="2951706"/>
                  <a:ext cx="472022" cy="1445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A833B3CF-2794-F70F-9BED-F2C5DFA58258}"/>
                    </a:ext>
                  </a:extLst>
                </p:cNvPr>
                <p:cNvCxnSpPr>
                  <a:cxnSpLocks/>
                  <a:stCxn id="486" idx="0"/>
                  <a:endCxn id="481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AAEDA19-C9D2-0479-1A30-EB6CCCACB85E}"/>
                    </a:ext>
                  </a:extLst>
                </p:cNvPr>
                <p:cNvCxnSpPr>
                  <a:cxnSpLocks/>
                  <a:stCxn id="350" idx="1"/>
                  <a:endCxn id="504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F9E9C574-4091-0678-A849-5E751CE3B517}"/>
                    </a:ext>
                  </a:extLst>
                </p:cNvPr>
                <p:cNvCxnSpPr>
                  <a:cxnSpLocks/>
                  <a:stCxn id="350" idx="0"/>
                  <a:endCxn id="329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D01BA3CB-DB68-64D2-036D-48DDF2F27555}"/>
                    </a:ext>
                  </a:extLst>
                </p:cNvPr>
                <p:cNvCxnSpPr>
                  <a:cxnSpLocks/>
                  <a:stCxn id="350" idx="7"/>
                  <a:endCxn id="502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D28737A-7736-EA56-E3B1-282C61FC0138}"/>
                    </a:ext>
                  </a:extLst>
                </p:cNvPr>
                <p:cNvCxnSpPr>
                  <a:cxnSpLocks/>
                  <a:stCxn id="350" idx="6"/>
                  <a:endCxn id="498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8950E4F2-9D1A-08DD-A931-B55A4C77E45B}"/>
                    </a:ext>
                  </a:extLst>
                </p:cNvPr>
                <p:cNvCxnSpPr>
                  <a:cxnSpLocks/>
                  <a:stCxn id="350" idx="2"/>
                  <a:endCxn id="518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06CB8EE-D643-C249-08E1-2E645AF5F188}"/>
                    </a:ext>
                  </a:extLst>
                </p:cNvPr>
                <p:cNvCxnSpPr>
                  <a:cxnSpLocks/>
                  <a:stCxn id="350" idx="5"/>
                  <a:endCxn id="496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8827873-AE2C-CDF4-89B0-5B1C835D9F5A}"/>
                    </a:ext>
                  </a:extLst>
                </p:cNvPr>
                <p:cNvCxnSpPr>
                  <a:cxnSpLocks/>
                  <a:stCxn id="504" idx="3"/>
                  <a:endCxn id="518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7F0BC4BC-B466-2434-28EF-7DFDC43EE57F}"/>
                    </a:ext>
                  </a:extLst>
                </p:cNvPr>
                <p:cNvCxnSpPr>
                  <a:cxnSpLocks/>
                  <a:stCxn id="329" idx="1"/>
                  <a:endCxn id="504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DFE4112B-A315-44E3-8D22-9E1D161DA969}"/>
                    </a:ext>
                  </a:extLst>
                </p:cNvPr>
                <p:cNvCxnSpPr>
                  <a:cxnSpLocks/>
                  <a:stCxn id="502" idx="3"/>
                  <a:endCxn id="329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D26396EA-94DC-F2EE-45FC-E5B90AA95941}"/>
                    </a:ext>
                  </a:extLst>
                </p:cNvPr>
                <p:cNvCxnSpPr>
                  <a:cxnSpLocks/>
                  <a:stCxn id="518" idx="6"/>
                  <a:endCxn id="329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AE1833A9-38EC-C0FF-941B-44B9D2352D7A}"/>
                    </a:ext>
                  </a:extLst>
                </p:cNvPr>
                <p:cNvCxnSpPr>
                  <a:cxnSpLocks/>
                  <a:stCxn id="339" idx="2"/>
                  <a:endCxn id="504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1D636F23-6F00-82CB-977C-57675F13CBDF}"/>
                    </a:ext>
                  </a:extLst>
                </p:cNvPr>
                <p:cNvCxnSpPr>
                  <a:cxnSpLocks/>
                  <a:stCxn id="506" idx="4"/>
                  <a:endCxn id="339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68FA9BFB-B128-0779-0EE1-5BB3185ACF65}"/>
                    </a:ext>
                  </a:extLst>
                </p:cNvPr>
                <p:cNvCxnSpPr>
                  <a:cxnSpLocks/>
                  <a:stCxn id="502" idx="1"/>
                  <a:endCxn id="339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4DCFDA3-34CF-75E1-DE1C-E96A928E3F64}"/>
                    </a:ext>
                  </a:extLst>
                </p:cNvPr>
                <p:cNvCxnSpPr>
                  <a:cxnSpLocks/>
                  <a:stCxn id="508" idx="6"/>
                  <a:endCxn id="50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741EEA79-986F-6EF7-B10B-237D9624F4E4}"/>
                    </a:ext>
                  </a:extLst>
                </p:cNvPr>
                <p:cNvCxnSpPr>
                  <a:cxnSpLocks/>
                  <a:stCxn id="506" idx="6"/>
                  <a:endCxn id="500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91C3C3EE-09FB-D7C6-6176-4A372E2EDACE}"/>
                    </a:ext>
                  </a:extLst>
                </p:cNvPr>
                <p:cNvCxnSpPr>
                  <a:cxnSpLocks/>
                  <a:stCxn id="500" idx="4"/>
                  <a:endCxn id="343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113B824B-6366-CE5F-7AD0-7AC231B61B6D}"/>
                    </a:ext>
                  </a:extLst>
                </p:cNvPr>
                <p:cNvCxnSpPr>
                  <a:cxnSpLocks/>
                  <a:stCxn id="343" idx="4"/>
                  <a:endCxn id="498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BA8FA736-9B98-4FB5-057B-C208F65292A5}"/>
                    </a:ext>
                  </a:extLst>
                </p:cNvPr>
                <p:cNvCxnSpPr>
                  <a:cxnSpLocks/>
                  <a:stCxn id="502" idx="5"/>
                  <a:endCxn id="498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F4813E01-E599-3748-217C-33DAB8F97499}"/>
                    </a:ext>
                  </a:extLst>
                </p:cNvPr>
                <p:cNvCxnSpPr>
                  <a:cxnSpLocks/>
                  <a:stCxn id="498" idx="4"/>
                  <a:endCxn id="496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396B48EB-830E-9404-36EE-A7ACF9459648}"/>
                    </a:ext>
                  </a:extLst>
                </p:cNvPr>
                <p:cNvCxnSpPr>
                  <a:cxnSpLocks/>
                  <a:stCxn id="329" idx="5"/>
                  <a:endCxn id="496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38C68E2F-9A2F-CDE3-8DCA-1F7C2993A86E}"/>
                    </a:ext>
                  </a:extLst>
                </p:cNvPr>
                <p:cNvCxnSpPr>
                  <a:cxnSpLocks/>
                  <a:stCxn id="329" idx="6"/>
                  <a:endCxn id="498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E68D3795-0021-490A-DF79-1A94AC726CE7}"/>
                    </a:ext>
                  </a:extLst>
                </p:cNvPr>
                <p:cNvCxnSpPr>
                  <a:cxnSpLocks/>
                  <a:stCxn id="490" idx="6"/>
                  <a:endCxn id="496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3D6D4D81-B50B-DE15-1288-0CC9DE112F32}"/>
                    </a:ext>
                  </a:extLst>
                </p:cNvPr>
                <p:cNvCxnSpPr>
                  <a:cxnSpLocks/>
                  <a:stCxn id="488" idx="6"/>
                  <a:endCxn id="496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F24E513B-670C-B820-5737-D18E14C709B6}"/>
                    </a:ext>
                  </a:extLst>
                </p:cNvPr>
                <p:cNvCxnSpPr>
                  <a:cxnSpLocks/>
                  <a:stCxn id="494" idx="2"/>
                  <a:endCxn id="496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006789FE-7BE2-8268-585B-04907868EF6E}"/>
                    </a:ext>
                  </a:extLst>
                </p:cNvPr>
                <p:cNvCxnSpPr>
                  <a:cxnSpLocks/>
                  <a:stCxn id="492" idx="1"/>
                  <a:endCxn id="496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CB2B0ED2-9339-EBED-BEC1-61165D5AA209}"/>
                    </a:ext>
                  </a:extLst>
                </p:cNvPr>
                <p:cNvCxnSpPr>
                  <a:cxnSpLocks/>
                  <a:stCxn id="494" idx="4"/>
                  <a:endCxn id="492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36A85DBB-EA0D-AB29-76B0-1ED6A1079C9C}"/>
                    </a:ext>
                  </a:extLst>
                </p:cNvPr>
                <p:cNvCxnSpPr>
                  <a:cxnSpLocks/>
                  <a:stCxn id="490" idx="4"/>
                  <a:endCxn id="488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D023F3D8-157F-C8D6-E334-2900123F9E16}"/>
                    </a:ext>
                  </a:extLst>
                </p:cNvPr>
                <p:cNvCxnSpPr>
                  <a:cxnSpLocks/>
                  <a:stCxn id="516" idx="6"/>
                  <a:endCxn id="518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B1C90A4A-FAE4-4389-2B04-8DBBBBF3C2AD}"/>
                    </a:ext>
                  </a:extLst>
                </p:cNvPr>
                <p:cNvCxnSpPr>
                  <a:cxnSpLocks/>
                  <a:stCxn id="516" idx="0"/>
                  <a:endCxn id="514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86EC2D16-4502-3810-8FAF-3C779BEF6A5D}"/>
                    </a:ext>
                  </a:extLst>
                </p:cNvPr>
                <p:cNvCxnSpPr>
                  <a:cxnSpLocks/>
                  <a:stCxn id="516" idx="7"/>
                  <a:endCxn id="335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1995B8BD-3365-9D1B-AEA0-0830F7C315F7}"/>
                    </a:ext>
                  </a:extLst>
                </p:cNvPr>
                <p:cNvCxnSpPr>
                  <a:cxnSpLocks/>
                  <a:stCxn id="335" idx="5"/>
                  <a:endCxn id="518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DAAD48CB-4AB5-C696-1245-A4BB5610C976}"/>
                    </a:ext>
                  </a:extLst>
                </p:cNvPr>
                <p:cNvCxnSpPr>
                  <a:cxnSpLocks/>
                  <a:stCxn id="335" idx="2"/>
                  <a:endCxn id="514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4EE38A36-9711-FB55-1033-A2786E0F02CC}"/>
                    </a:ext>
                  </a:extLst>
                </p:cNvPr>
                <p:cNvCxnSpPr>
                  <a:cxnSpLocks/>
                  <a:stCxn id="512" idx="5"/>
                  <a:endCxn id="335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FA81AB8A-CDCB-6DAF-15DA-413F9A6737E2}"/>
                    </a:ext>
                  </a:extLst>
                </p:cNvPr>
                <p:cNvCxnSpPr>
                  <a:cxnSpLocks/>
                  <a:stCxn id="510" idx="4"/>
                  <a:endCxn id="335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A5C9B76F-90F9-19FC-A8F4-01966EE42C2F}"/>
                    </a:ext>
                  </a:extLst>
                </p:cNvPr>
                <p:cNvCxnSpPr>
                  <a:cxnSpLocks/>
                  <a:stCxn id="336" idx="3"/>
                  <a:endCxn id="335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4D075AD5-541E-C1D8-1C30-EF0B9B1602A2}"/>
                    </a:ext>
                  </a:extLst>
                </p:cNvPr>
                <p:cNvCxnSpPr>
                  <a:cxnSpLocks/>
                  <a:stCxn id="514" idx="0"/>
                  <a:endCxn id="512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8F787892-4A9D-A065-B492-8BE8DB32F423}"/>
                    </a:ext>
                  </a:extLst>
                </p:cNvPr>
                <p:cNvCxnSpPr>
                  <a:cxnSpLocks/>
                  <a:stCxn id="510" idx="2"/>
                  <a:endCxn id="512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6044FFC5-4A74-0AD3-B3FA-A9B9BCCBC05B}"/>
                    </a:ext>
                  </a:extLst>
                </p:cNvPr>
                <p:cNvCxnSpPr>
                  <a:cxnSpLocks/>
                  <a:stCxn id="510" idx="6"/>
                  <a:endCxn id="50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EA7BBDEC-8C07-DF02-A0F5-368047F054CC}"/>
                    </a:ext>
                  </a:extLst>
                </p:cNvPr>
                <p:cNvCxnSpPr>
                  <a:cxnSpLocks/>
                  <a:stCxn id="336" idx="2"/>
                  <a:endCxn id="510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7DD76FF3-541F-AEDA-F2B8-A8FA1218D30C}"/>
                    </a:ext>
                  </a:extLst>
                </p:cNvPr>
                <p:cNvCxnSpPr>
                  <a:cxnSpLocks/>
                  <a:stCxn id="508" idx="3"/>
                  <a:endCxn id="336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BAD20BB2-D2AF-2C42-47FD-1B55837327D3}"/>
                  </a:ext>
                </a:extLst>
              </p:cNvPr>
              <p:cNvCxnSpPr>
                <a:cxnSpLocks/>
                <a:stCxn id="510" idx="3"/>
                <a:endCxn id="514" idx="7"/>
              </p:cNvCxnSpPr>
              <p:nvPr/>
            </p:nvCxnSpPr>
            <p:spPr>
              <a:xfrm flipH="1">
                <a:off x="921891" y="1356448"/>
                <a:ext cx="350839" cy="3828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DD650674-2BA0-C8B9-AD53-A9470C0FAEC7}"/>
                  </a:ext>
                </a:extLst>
              </p:cNvPr>
              <p:cNvCxnSpPr>
                <a:cxnSpLocks/>
                <a:stCxn id="504" idx="1"/>
                <a:endCxn id="336" idx="5"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624CA1E-5D4F-E93B-29FC-CE86D5ABAE96}"/>
                  </a:ext>
                </a:extLst>
              </p:cNvPr>
              <p:cNvCxnSpPr>
                <a:cxnSpLocks/>
                <a:stCxn id="328" idx="1"/>
                <a:endCxn id="519" idx="2"/>
              </p:cNvCxnSpPr>
              <p:nvPr/>
            </p:nvCxnSpPr>
            <p:spPr>
              <a:xfrm flipH="1" flipV="1">
                <a:off x="1897939" y="2471154"/>
                <a:ext cx="196509" cy="3221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EF0F6E19-B49E-F0F4-D418-32FCD9004D29}"/>
                </a:ext>
              </a:extLst>
            </p:cNvPr>
            <p:cNvSpPr txBox="1"/>
            <p:nvPr/>
          </p:nvSpPr>
          <p:spPr>
            <a:xfrm>
              <a:off x="5668018" y="123924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2926FD4-52EE-6B83-9402-DBA95FAEF1EE}"/>
                </a:ext>
              </a:extLst>
            </p:cNvPr>
            <p:cNvSpPr txBox="1"/>
            <p:nvPr/>
          </p:nvSpPr>
          <p:spPr>
            <a:xfrm>
              <a:off x="5043771" y="172856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4802572D-FA1A-067A-A194-FFAA5C3ADEEA}"/>
                </a:ext>
              </a:extLst>
            </p:cNvPr>
            <p:cNvSpPr txBox="1"/>
            <p:nvPr/>
          </p:nvSpPr>
          <p:spPr>
            <a:xfrm>
              <a:off x="6880038" y="1593055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D635606-631A-F9BB-9BF0-F2093C1285E1}"/>
                </a:ext>
              </a:extLst>
            </p:cNvPr>
            <p:cNvSpPr txBox="1"/>
            <p:nvPr/>
          </p:nvSpPr>
          <p:spPr>
            <a:xfrm>
              <a:off x="7970073" y="16524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6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Setup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129BA2-B315-6C84-406E-9F880293FA64}"/>
              </a:ext>
            </a:extLst>
          </p:cNvPr>
          <p:cNvSpPr txBox="1"/>
          <p:nvPr/>
        </p:nvSpPr>
        <p:spPr>
          <a:xfrm>
            <a:off x="293077" y="986469"/>
            <a:ext cx="85578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Creativity</a:t>
            </a:r>
            <a:r>
              <a:rPr lang="en-GB" dirty="0"/>
              <a:t> value for the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Human’s </a:t>
            </a:r>
            <a:r>
              <a:rPr lang="en-GB" b="1" dirty="0"/>
              <a:t>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Creativity</a:t>
            </a:r>
            <a:r>
              <a:rPr lang="en-GB" b="1" dirty="0"/>
              <a:t> </a:t>
            </a:r>
            <a:r>
              <a:rPr lang="en-GB" dirty="0"/>
              <a:t>= 0 </a:t>
            </a:r>
            <a:r>
              <a:rPr lang="en-GB" dirty="0">
                <a:sym typeface="Wingdings" pitchFamily="2" charset="2"/>
              </a:rPr>
              <a:t> human is highly predictable (does not move unless requested)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Creativity = 1  human behaves erratically and unpredictable (moves randomly regardless)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Each mission during this simulation aims to identify how creativity impacts performance of the path planning and mission planning framework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Threshold value of 0.9, meaning the robot will </a:t>
            </a:r>
            <a:r>
              <a:rPr lang="en-GB" b="1" dirty="0">
                <a:sym typeface="Wingdings" pitchFamily="2" charset="2"/>
              </a:rPr>
              <a:t>hold </a:t>
            </a:r>
            <a:r>
              <a:rPr lang="en-GB" dirty="0">
                <a:sym typeface="Wingdings" pitchFamily="2" charset="2"/>
              </a:rPr>
              <a:t>it’s current state if the probability of successfully completing an action is </a:t>
            </a:r>
            <a:r>
              <a:rPr lang="en-GB" u="sng" dirty="0">
                <a:sym typeface="Wingdings" pitchFamily="2" charset="2"/>
              </a:rPr>
              <a:t>less than 0.9.</a:t>
            </a:r>
          </a:p>
          <a:p>
            <a:endParaRPr lang="en-GB" u="sng" dirty="0">
              <a:sym typeface="Wingdings" pitchFamily="2" charset="2"/>
            </a:endParaRPr>
          </a:p>
          <a:p>
            <a:r>
              <a:rPr lang="en-GB" dirty="0"/>
              <a:t>Creativity is evaluated in increments of 0.1 from 0 to 1 with 25,000 episodes per evaluation</a:t>
            </a:r>
          </a:p>
          <a:p>
            <a:endParaRPr lang="en-GB" dirty="0"/>
          </a:p>
          <a:p>
            <a:r>
              <a:rPr lang="en-GB" dirty="0"/>
              <a:t>Measure success as completing the mission and reaching the end state</a:t>
            </a:r>
          </a:p>
          <a:p>
            <a:endParaRPr lang="en-GB" dirty="0"/>
          </a:p>
          <a:p>
            <a:r>
              <a:rPr lang="en-GB" dirty="0"/>
              <a:t>If the agent </a:t>
            </a:r>
            <a:r>
              <a:rPr lang="en-GB" b="1" dirty="0"/>
              <a:t>holds </a:t>
            </a:r>
            <a:r>
              <a:rPr lang="en-GB" dirty="0"/>
              <a:t>position for 10 consecutive steps, the mission ends</a:t>
            </a:r>
          </a:p>
        </p:txBody>
      </p:sp>
    </p:spTree>
    <p:extLst>
      <p:ext uri="{BB962C8B-B14F-4D97-AF65-F5344CB8AC3E}">
        <p14:creationId xmlns:p14="http://schemas.microsoft.com/office/powerpoint/2010/main" val="25628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C3AFFB-FCDE-9DA1-93B4-B993EDDA6B41}"/>
              </a:ext>
            </a:extLst>
          </p:cNvPr>
          <p:cNvGrpSpPr/>
          <p:nvPr/>
        </p:nvGrpSpPr>
        <p:grpSpPr>
          <a:xfrm>
            <a:off x="3666690" y="1028961"/>
            <a:ext cx="4897125" cy="3636717"/>
            <a:chOff x="3666690" y="1028961"/>
            <a:chExt cx="4897125" cy="36367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97009B-1034-C7CB-738E-EA8C720C72F7}"/>
                </a:ext>
              </a:extLst>
            </p:cNvPr>
            <p:cNvGrpSpPr/>
            <p:nvPr/>
          </p:nvGrpSpPr>
          <p:grpSpPr>
            <a:xfrm>
              <a:off x="3666690" y="1028961"/>
              <a:ext cx="4897125" cy="3636717"/>
              <a:chOff x="0" y="1063731"/>
              <a:chExt cx="4897125" cy="363671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9B0E279-79A5-59D9-1F3D-75F85EE5E3EF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DA914BB-AC1B-01DB-A891-FB9A3F9D2DE9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</p:grpSpPr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B7A90201-707F-DABB-2A69-6F9286B5C592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CDBC062-B882-87D7-4271-ADA30784823D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90BDD2C1-E79D-0B57-4E52-5F167291A0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6C193052-8174-AE07-6D79-92CEB8CBD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102B0306-6FEB-4FC5-7DE9-309F62AA27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6A054773-B8B1-E56A-EB8B-3DE195510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20655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>
                      <a:extLst>
                        <a:ext uri="{FF2B5EF4-FFF2-40B4-BE49-F238E27FC236}">
                          <a16:creationId xmlns:a16="http://schemas.microsoft.com/office/drawing/2014/main" id="{645CF0D3-79A5-12B6-1B71-3F80C97FB0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>
                      <a:extLst>
                        <a:ext uri="{FF2B5EF4-FFF2-40B4-BE49-F238E27FC236}">
                          <a16:creationId xmlns:a16="http://schemas.microsoft.com/office/drawing/2014/main" id="{59C1A627-D564-3630-3F99-409FB03247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F5BA8C61-B585-849A-5091-1D5CE6D23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F3BA615B-4411-0490-C1C0-2F4174E16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231C6CA4-C1F8-1B7B-0C1C-1F7E79675F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5E953CD7-8C4D-D288-5421-5311B51C75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30FBF86D-E1FD-D765-CB93-77ACC23411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11B9C630-D637-F627-302D-BAA13DF6E9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A2A3CB82-EB7A-1D4A-7B59-001DAAEC97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974ADAF5-01EC-E7A9-EA38-B9EFADBEE5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D70615D0-8BCC-8E4B-3673-DCB35CE8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A930BDDC-1F76-F314-8CCB-D6A007DFE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19598000-3199-BF20-E18E-BCDB20586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626CFA21-CBCA-0055-2704-9A70F075B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E9C69FB6-6057-B43D-1C9A-AFAF0B23D9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6E4A6133-B0CF-94D7-E519-96617F37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177" name="Group 176">
                      <a:extLst>
                        <a:ext uri="{FF2B5EF4-FFF2-40B4-BE49-F238E27FC236}">
                          <a16:creationId xmlns:a16="http://schemas.microsoft.com/office/drawing/2014/main" id="{022E36C5-E4BB-D8B2-3482-DEBF3A5D4F05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240" name="Rectangle 239">
                        <a:extLst>
                          <a:ext uri="{FF2B5EF4-FFF2-40B4-BE49-F238E27FC236}">
                            <a16:creationId xmlns:a16="http://schemas.microsoft.com/office/drawing/2014/main" id="{DFC5B673-C6FC-D9E4-822C-6051BA0BC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7A2D6B28-F84B-4E5F-39C3-C54BDDDB871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6B6C79B4-3721-A495-8052-FCEF855072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E1BFA1ED-B00E-95EE-A3B6-BE779DF9763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B3168D6-F5C9-3A8F-8916-F3FBB470B27F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:a16="http://schemas.microsoft.com/office/drawing/2014/main" id="{3690276E-35E0-C796-A408-AED957E68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7" name="Rectangle 236">
                        <a:extLst>
                          <a:ext uri="{FF2B5EF4-FFF2-40B4-BE49-F238E27FC236}">
                            <a16:creationId xmlns:a16="http://schemas.microsoft.com/office/drawing/2014/main" id="{9BCA1E48-7185-6DA9-BE2A-4FEE1D9BF49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8" name="Rectangle 237">
                        <a:extLst>
                          <a:ext uri="{FF2B5EF4-FFF2-40B4-BE49-F238E27FC236}">
                            <a16:creationId xmlns:a16="http://schemas.microsoft.com/office/drawing/2014/main" id="{35813972-CE13-E443-D5ED-C0136DF1450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9" name="Rectangle 238">
                        <a:extLst>
                          <a:ext uri="{FF2B5EF4-FFF2-40B4-BE49-F238E27FC236}">
                            <a16:creationId xmlns:a16="http://schemas.microsoft.com/office/drawing/2014/main" id="{EA4D3176-850B-CF04-9025-61206539D1F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9E6CD06F-C5AF-DD3D-7E20-F900823845B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0EE13847-2543-886D-0E6A-97BA5DD5247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FB7432D9-AAA1-ED6A-30A5-31D13B7877F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1EFBA841-1AE5-79E1-4A20-176872BB1EF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BC25F2DE-A65D-AF95-19E6-71341D77A48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226C2062-2EF0-49B1-A386-B5C64B32B3E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D3D456B5-F240-EA24-42FD-BC34787598B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D6E5E9DA-13F2-5119-B264-A14BE014876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DB7D902E-0801-C333-DAC0-40E1E77973D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350914DA-8E52-84AE-20D3-073AC2BD334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9AB1CB78-FB18-7E67-2840-7434AB23E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DBBDDE8D-6D33-2A24-4F67-819ED27DC4E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5868A88-60E2-39FA-5C1D-BC0BA7B2D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1C3F96E-F64C-3033-B053-EA9CB8D601F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21698316-5B78-1BBA-91D3-217789CF7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2813D01-B4AB-F27C-2873-C8E9DA1348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A081486C-33F1-63EA-8218-BB222C26B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0745C73C-0874-14A7-601A-CB6D1696987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317F3357-D4E7-F4C2-5225-CEA752D35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E7F467CF-5EE5-BD21-B546-EC3DA2EDAB9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77D91C12-DABC-1702-BDDA-A80F86ED2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86165D7D-1098-8769-F7F2-C257CB3825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8F55FBCB-6DBD-0E18-BE76-900AD887A38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B3FAA8D4-5F7A-2620-D4D6-946542757C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4EA08C77-7265-23B6-183C-960C605CB1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74580EFD-C26A-A66F-C64C-116B4F4B8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181A1327-F85F-DDAD-FD02-1D00A7D2F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6EB6B2D2-BF44-247F-09D5-C239F2B1D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7" name="Oval 206">
                      <a:extLst>
                        <a:ext uri="{FF2B5EF4-FFF2-40B4-BE49-F238E27FC236}">
                          <a16:creationId xmlns:a16="http://schemas.microsoft.com/office/drawing/2014/main" id="{4FA8EC01-ABEC-DB91-58BF-4749BC3EC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A2A6BFFC-7C02-FD3B-187A-9355453AD5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9" name="Rounded Rectangle 208">
                      <a:extLst>
                        <a:ext uri="{FF2B5EF4-FFF2-40B4-BE49-F238E27FC236}">
                          <a16:creationId xmlns:a16="http://schemas.microsoft.com/office/drawing/2014/main" id="{3BF1D0D3-2442-071D-0C5F-CA7DDC5FF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0" name="Round Same-side Corner of Rectangle 209">
                      <a:extLst>
                        <a:ext uri="{FF2B5EF4-FFF2-40B4-BE49-F238E27FC236}">
                          <a16:creationId xmlns:a16="http://schemas.microsoft.com/office/drawing/2014/main" id="{F004BA99-9935-5FF4-0C49-263BA8385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1" name="Round Same-side Corner of Rectangle 210">
                      <a:extLst>
                        <a:ext uri="{FF2B5EF4-FFF2-40B4-BE49-F238E27FC236}">
                          <a16:creationId xmlns:a16="http://schemas.microsoft.com/office/drawing/2014/main" id="{542D20C7-53D2-52AC-947A-EE0D8B8B6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2" name="Round Same-side Corner of Rectangle 211">
                      <a:extLst>
                        <a:ext uri="{FF2B5EF4-FFF2-40B4-BE49-F238E27FC236}">
                          <a16:creationId xmlns:a16="http://schemas.microsoft.com/office/drawing/2014/main" id="{D4808EBB-E41B-A632-4930-44DEABBB81A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3" name="Round Same-side Corner of Rectangle 212">
                      <a:extLst>
                        <a:ext uri="{FF2B5EF4-FFF2-40B4-BE49-F238E27FC236}">
                          <a16:creationId xmlns:a16="http://schemas.microsoft.com/office/drawing/2014/main" id="{AD078A22-BDF2-F30A-F556-B33C4BFF70A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4" name="Round Same-side Corner of Rectangle 213">
                      <a:extLst>
                        <a:ext uri="{FF2B5EF4-FFF2-40B4-BE49-F238E27FC236}">
                          <a16:creationId xmlns:a16="http://schemas.microsoft.com/office/drawing/2014/main" id="{D190DFB8-CD2C-35FE-662C-CE7E0D6525F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5" name="Round Same-side Corner of Rectangle 214">
                      <a:extLst>
                        <a:ext uri="{FF2B5EF4-FFF2-40B4-BE49-F238E27FC236}">
                          <a16:creationId xmlns:a16="http://schemas.microsoft.com/office/drawing/2014/main" id="{7B78F4B2-FBD2-3533-9320-3DA299C0DAD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09C51DCB-5F53-383B-E6DE-4EF7A7071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0E85E7D6-C4E5-277A-38F3-FE088CBC132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733CDA0E-1D89-D53D-33B7-3BF44E05DFC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73C6AEB0-4362-B0FB-97A3-432C29315DF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id="{DD954437-8201-498A-C17E-36164826BB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1" name="Rectangle 220">
                      <a:extLst>
                        <a:ext uri="{FF2B5EF4-FFF2-40B4-BE49-F238E27FC236}">
                          <a16:creationId xmlns:a16="http://schemas.microsoft.com/office/drawing/2014/main" id="{C25B8AE5-D575-BE5B-2F82-C2137F98ED9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2" name="Rectangle 221">
                      <a:extLst>
                        <a:ext uri="{FF2B5EF4-FFF2-40B4-BE49-F238E27FC236}">
                          <a16:creationId xmlns:a16="http://schemas.microsoft.com/office/drawing/2014/main" id="{C218A106-DFFC-D68C-4C0F-E0BCF69ECCE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3" name="Rectangle 222">
                      <a:extLst>
                        <a:ext uri="{FF2B5EF4-FFF2-40B4-BE49-F238E27FC236}">
                          <a16:creationId xmlns:a16="http://schemas.microsoft.com/office/drawing/2014/main" id="{5E450ED3-D415-9395-9E59-1F07DED4EC7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4" name="Rectangle 223">
                      <a:extLst>
                        <a:ext uri="{FF2B5EF4-FFF2-40B4-BE49-F238E27FC236}">
                          <a16:creationId xmlns:a16="http://schemas.microsoft.com/office/drawing/2014/main" id="{2A13712E-981D-B545-D496-8D79217AFF2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1621E291-F1F2-821E-F980-AF93BC5ABED1}"/>
                        </a:ext>
                      </a:extLst>
                    </p:cNvPr>
                    <p:cNvCxnSpPr>
                      <a:stCxn id="224" idx="1"/>
                      <a:endCxn id="222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D62E2439-5D90-4B22-C15C-E9263C0ED0D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7" name="Round Same-side Corner of Rectangle 226">
                      <a:extLst>
                        <a:ext uri="{FF2B5EF4-FFF2-40B4-BE49-F238E27FC236}">
                          <a16:creationId xmlns:a16="http://schemas.microsoft.com/office/drawing/2014/main" id="{BC32B6DA-0AF7-BBF4-3936-3401F376DC9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3CC34E50-4CB8-CF6E-F031-FB1E9F3F40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Straight Connector 228">
                      <a:extLst>
                        <a:ext uri="{FF2B5EF4-FFF2-40B4-BE49-F238E27FC236}">
                          <a16:creationId xmlns:a16="http://schemas.microsoft.com/office/drawing/2014/main" id="{4BECD92F-6F9A-B838-0296-FFB1C8609930}"/>
                        </a:ext>
                      </a:extLst>
                    </p:cNvPr>
                    <p:cNvCxnSpPr>
                      <a:cxnSpLocks/>
                      <a:endCxn id="155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0" name="Rounded Rectangle 229">
                      <a:extLst>
                        <a:ext uri="{FF2B5EF4-FFF2-40B4-BE49-F238E27FC236}">
                          <a16:creationId xmlns:a16="http://schemas.microsoft.com/office/drawing/2014/main" id="{A52BA5AB-C35B-70CF-1B3D-A7EF670C6A9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1" name="Oval 230">
                      <a:extLst>
                        <a:ext uri="{FF2B5EF4-FFF2-40B4-BE49-F238E27FC236}">
                          <a16:creationId xmlns:a16="http://schemas.microsoft.com/office/drawing/2014/main" id="{483D9E59-D35C-0772-AD94-907453E63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FEFCF727-C4D9-809D-281C-5C78157941F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3" name="Oval 232">
                      <a:extLst>
                        <a:ext uri="{FF2B5EF4-FFF2-40B4-BE49-F238E27FC236}">
                          <a16:creationId xmlns:a16="http://schemas.microsoft.com/office/drawing/2014/main" id="{473E514D-3ADE-D690-3083-B0B08BA90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5EEA5020-34D0-34DF-3CD0-B0E10659C55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5" name="Round Same-side Corner of Rectangle 234">
                      <a:extLst>
                        <a:ext uri="{FF2B5EF4-FFF2-40B4-BE49-F238E27FC236}">
                          <a16:creationId xmlns:a16="http://schemas.microsoft.com/office/drawing/2014/main" id="{7DCACE00-26EF-2AC2-0DF2-F2F517A68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6F0CD13-4140-E1FD-6D7B-8588013523AF}"/>
                    </a:ext>
                  </a:extLst>
                </p:cNvPr>
                <p:cNvSpPr/>
                <p:nvPr/>
              </p:nvSpPr>
              <p:spPr>
                <a:xfrm>
                  <a:off x="2344286" y="275718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3639492-4650-FDB6-8432-6C9F95640F08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6D5EF9A-9FAC-6872-9E16-B0B769541931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</p:grpSpPr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9FDD15BB-7A54-B190-A1A9-932737C242E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56E070EA-D074-76F9-F418-A5602019C16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E0A8E61-DA01-6C5E-8797-75BD44622506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679B561D-7BA2-CFCB-0E94-FFA27930B98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737531D3-78FB-49AB-00D9-939F04B186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6258F40-C1EF-5797-2FF9-1C7D3373079D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7CDA20E8-1F9F-EC65-D106-CBB9172A53B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9CE52F90-2E80-BB5F-6EDA-0420C7703AD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175FA8A-3D1B-FB3D-2397-97F66CD8AF57}"/>
                    </a:ext>
                  </a:extLst>
                </p:cNvPr>
                <p:cNvGrpSpPr/>
                <p:nvPr/>
              </p:nvGrpSpPr>
              <p:grpSpPr>
                <a:xfrm>
                  <a:off x="959289" y="1135878"/>
                  <a:ext cx="341128" cy="246221"/>
                  <a:chOff x="446239" y="1890679"/>
                  <a:chExt cx="341128" cy="24622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CDC0BD2E-9354-9938-DBE1-B295029860A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F745A89-B81E-8FB4-3F23-34C6A417876F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9067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CC9396A-8A43-9D78-DB5B-0497B3AF2B5A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4249AE5-0943-5631-4F1F-595A739CE68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E23A8DF-C76A-BF9B-171E-B7EB6120779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0FFC27A-CD01-8802-D33B-0A68F5FFDDC5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</p:grpSpPr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86E07254-C33F-5702-9127-4A3BA1C8118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8126860E-1DC1-61D7-013F-35906C71A7E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A67699E-FA4F-431A-A852-F7FF74259986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667763A7-B0C7-7321-FCEE-6CD727CAAAA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9C1898D-DA47-61E6-64C9-6C6D00060F21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84C4F00-6204-D2AC-1FB6-D74E2765D5DD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64D7F6-5FDE-F0EC-B147-7EDC72A7D99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185FF624-277E-26A4-72B0-1F4D8F75ADE3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3634916-6BA9-FA00-DAC4-79CD0C4B6F4D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</p:grpSpPr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B6144C6F-96FF-3B76-2C36-AAC0DD8D8355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8253D6A6-F71A-95DC-2532-E273480CED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2C3CCAF-6851-AFCC-A6FE-4EBED5C36A5B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</p:grpSpPr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CF224223-DE07-6A2B-557E-148AD4D20E7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0213F77C-10E4-8838-5629-8636FE833E3F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1C31F61-7FFE-0408-F343-F24C0DEC2440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2B0CA86-30CF-2F6F-8254-6F8E51B4A10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A551C2F7-6A96-8A32-349A-437F47ED8B2A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0DF5CE8-E550-B869-2AEA-9BF640D477BF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E4B4E2E9-6F69-3C7A-6E29-47B7BF1F133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999BB40E-928C-B3EA-4838-CBF3A25C5292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70B1AAA-5C01-18AF-DBF6-D654DCB337BF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F6BFE07-3249-714D-C341-A257E1FFD7C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949209A-615F-10C2-E104-8FD155301EB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818F3A6-FA71-99B4-B10B-7FB141C6580E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A42CF57-8847-9F5F-640C-8350FFD7AF7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C5BD45C-BDAA-FC3B-0FDC-AA75C6046C6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77CCDF1-0A7D-B5DA-9447-FEBAE8AE9E4F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737413ED-0FB0-6365-4BDF-34C608258D5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C5E38795-532F-D4FB-E999-C96A52A6CD40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2FC0DD4-5D5E-099F-DAB0-6854046F5715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107DDDEF-116D-7E5C-11AE-2765B6DD827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A415A539-1E25-405D-1EF5-86FC1A07D006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838F651-E884-4965-6C1A-84116CDDEAEC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C20E062E-CC9E-0EB0-93A1-ECC48A801BC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85E295-B5F0-150E-E195-721E0C8C5948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06E89E5-8FB7-C15B-BA4E-B033EAC1559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57272D8-908F-B2C0-AD3D-66C2E4E6F71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1EFDBCE-BFB1-FA2D-9696-A0584F865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4771626-4836-2EB0-9FC0-9E4355153DBC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D00C349-8248-ED52-A2B3-FD9266F9102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338C4491-CD97-D546-03B0-0E38E1BEE196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35748BE-CDC2-D17B-75F2-4206B3044203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2ED258F-3316-E1B7-C12D-534E14FAB24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6AB37054-AFD9-43D1-B119-B9FB2B519868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C5A824A-7FFB-C29B-C5DE-264EF6C8FD31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9B55A5A-2B4F-2CE0-43A5-BF97E0F0AE2D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7E30989-1CCB-55AA-20DF-155F820DC7B8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D77CD1B9-F381-C9F4-6D05-DA266C9E6E5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854FA9E-AB8D-5AA2-9EE3-14BD7F5CFFD2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BA2F3A6-E8FA-054D-EBB6-75AEED9AD540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FD9F76A7-6213-E71D-274F-0098C138C84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D49817EA-5289-F3A8-F264-00C6E44EDB1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A8E90A2-406A-BDC7-E171-D650471C736C}"/>
                    </a:ext>
                  </a:extLst>
                </p:cNvPr>
                <p:cNvGrpSpPr/>
                <p:nvPr/>
              </p:nvGrpSpPr>
              <p:grpSpPr>
                <a:xfrm>
                  <a:off x="1657210" y="2745956"/>
                  <a:ext cx="969218" cy="706443"/>
                  <a:chOff x="3538408" y="2598705"/>
                  <a:chExt cx="969218" cy="706443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641B222F-F470-024D-8582-B30FFB30C9BF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5D06094-0B6B-D423-57CF-2A2CE14F4906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2D5282A2-D2B1-0955-2E11-25BA6911E8D7}"/>
                      </a:ext>
                    </a:extLst>
                  </p:cNvPr>
                  <p:cNvSpPr txBox="1"/>
                  <p:nvPr/>
                </p:nvSpPr>
                <p:spPr>
                  <a:xfrm>
                    <a:off x="4166498" y="2598705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8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9C3A6D0-6CCF-3799-09F9-643AC1287ED4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A21AE069-BB01-7A13-6364-1C300DB9BB48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14D40614-5AC6-8F39-2480-5D826B4020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64B26D7-57EA-B21F-B743-419085E91055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CB06AC7F-CDCD-71F7-E2E6-66B752B0EDC1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DEE0703-9A6A-35E0-2589-2CFF280DD96D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8F982B2-E04B-2FA4-E91E-47B452A5DA9E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4B56EE77-3AFD-9E31-D1F5-45D8FBC0095F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59A4D4E-6E31-3ABE-175B-D5A68960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04129E7-F93B-5770-BED4-3094A9696E57}"/>
                    </a:ext>
                  </a:extLst>
                </p:cNvPr>
                <p:cNvCxnSpPr>
                  <a:cxnSpLocks/>
                  <a:stCxn id="139" idx="5"/>
                  <a:endCxn id="133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419B552-A24C-A930-D100-19309DDC11E4}"/>
                    </a:ext>
                  </a:extLst>
                </p:cNvPr>
                <p:cNvCxnSpPr>
                  <a:cxnSpLocks/>
                  <a:stCxn id="113" idx="6"/>
                  <a:endCxn id="35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8D4BFDD-60D1-DA49-F31C-569F55A6FF29}"/>
                    </a:ext>
                  </a:extLst>
                </p:cNvPr>
                <p:cNvCxnSpPr>
                  <a:cxnSpLocks/>
                  <a:stCxn id="108" idx="5"/>
                  <a:endCxn id="35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8F1B38F-D1CA-813B-FEE4-174BFCE5B7BA}"/>
                    </a:ext>
                  </a:extLst>
                </p:cNvPr>
                <p:cNvCxnSpPr>
                  <a:cxnSpLocks/>
                  <a:stCxn id="12" idx="5"/>
                  <a:endCxn id="35" idx="0"/>
                </p:cNvCxnSpPr>
                <p:nvPr/>
              </p:nvCxnSpPr>
              <p:spPr>
                <a:xfrm>
                  <a:off x="2538805" y="2951706"/>
                  <a:ext cx="64937" cy="15101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0C3EDB3-00EB-2549-4598-79685671B888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BC9029B-872B-1AE5-2C38-4F56D3E5E39C}"/>
                    </a:ext>
                  </a:extLst>
                </p:cNvPr>
                <p:cNvCxnSpPr>
                  <a:cxnSpLocks/>
                  <a:stCxn id="111" idx="6"/>
                  <a:endCxn id="113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73B1585-3DD9-A304-0A53-6C2B7BCBE212}"/>
                    </a:ext>
                  </a:extLst>
                </p:cNvPr>
                <p:cNvCxnSpPr>
                  <a:cxnSpLocks/>
                  <a:stCxn id="106" idx="5"/>
                  <a:endCxn id="10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1E59E4B-8820-785B-CA6F-69DF1DBEF94E}"/>
                    </a:ext>
                  </a:extLst>
                </p:cNvPr>
                <p:cNvCxnSpPr>
                  <a:cxnSpLocks/>
                  <a:stCxn id="102" idx="6"/>
                  <a:endCxn id="10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8C32F1F-AD42-8A67-63E6-8AB8EAA6E2CE}"/>
                    </a:ext>
                  </a:extLst>
                </p:cNvPr>
                <p:cNvCxnSpPr>
                  <a:cxnSpLocks/>
                  <a:stCxn id="104" idx="5"/>
                  <a:endCxn id="10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A609E11-523F-9D77-48D7-CA1297C17E07}"/>
                    </a:ext>
                  </a:extLst>
                </p:cNvPr>
                <p:cNvCxnSpPr>
                  <a:cxnSpLocks/>
                  <a:stCxn id="106" idx="3"/>
                  <a:endCxn id="10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0BD2C30-2402-4054-52AC-F84DD184BF0D}"/>
                    </a:ext>
                  </a:extLst>
                </p:cNvPr>
                <p:cNvCxnSpPr>
                  <a:cxnSpLocks/>
                  <a:stCxn id="104" idx="4"/>
                  <a:endCxn id="10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D6D5EE4-FDEA-A143-8479-444E613AC4D8}"/>
                    </a:ext>
                  </a:extLst>
                </p:cNvPr>
                <p:cNvCxnSpPr>
                  <a:cxnSpLocks/>
                  <a:stCxn id="104" idx="6"/>
                  <a:endCxn id="10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B57C961-F600-7EDC-E1E8-44F130860763}"/>
                    </a:ext>
                  </a:extLst>
                </p:cNvPr>
                <p:cNvCxnSpPr>
                  <a:cxnSpLocks/>
                  <a:stCxn id="108" idx="7"/>
                  <a:endCxn id="12" idx="2"/>
                </p:cNvCxnSpPr>
                <p:nvPr/>
              </p:nvCxnSpPr>
              <p:spPr>
                <a:xfrm flipV="1">
                  <a:off x="1909300" y="2871134"/>
                  <a:ext cx="434986" cy="378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40326EB-06BE-9C0C-AB8A-F3CA4281DE8A}"/>
                    </a:ext>
                  </a:extLst>
                </p:cNvPr>
                <p:cNvCxnSpPr>
                  <a:cxnSpLocks/>
                  <a:stCxn id="12" idx="6"/>
                  <a:endCxn id="34" idx="2"/>
                </p:cNvCxnSpPr>
                <p:nvPr/>
              </p:nvCxnSpPr>
              <p:spPr>
                <a:xfrm flipV="1">
                  <a:off x="2572179" y="2863391"/>
                  <a:ext cx="627814" cy="7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9A28F3A-F7AA-1031-FCE3-B28D972BCEDC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19076E9-1DF1-24E7-2FEF-1725CC4FCA38}"/>
                    </a:ext>
                  </a:extLst>
                </p:cNvPr>
                <p:cNvCxnSpPr>
                  <a:cxnSpLocks/>
                  <a:stCxn id="12" idx="7"/>
                  <a:endCxn id="13" idx="3"/>
                </p:cNvCxnSpPr>
                <p:nvPr/>
              </p:nvCxnSpPr>
              <p:spPr>
                <a:xfrm flipV="1">
                  <a:off x="2538805" y="2426953"/>
                  <a:ext cx="755846" cy="3636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AF889EF-32EA-56EB-BC04-12E88BF0FC1E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3D2AF85-CC33-75A3-A9E2-E3ABCDA41748}"/>
                    </a:ext>
                  </a:extLst>
                </p:cNvPr>
                <p:cNvCxnSpPr>
                  <a:cxnSpLocks/>
                  <a:stCxn id="12" idx="0"/>
                  <a:endCxn id="133" idx="4"/>
                </p:cNvCxnSpPr>
                <p:nvPr/>
              </p:nvCxnSpPr>
              <p:spPr>
                <a:xfrm flipV="1">
                  <a:off x="2458233" y="2132773"/>
                  <a:ext cx="451034" cy="6244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905A911-E574-BA95-3E7F-D0BE8C94A30F}"/>
                    </a:ext>
                  </a:extLst>
                </p:cNvPr>
                <p:cNvCxnSpPr>
                  <a:cxnSpLocks/>
                  <a:stCxn id="12" idx="3"/>
                  <a:endCxn id="113" idx="7"/>
                </p:cNvCxnSpPr>
                <p:nvPr/>
              </p:nvCxnSpPr>
              <p:spPr>
                <a:xfrm flipH="1">
                  <a:off x="1905638" y="2951706"/>
                  <a:ext cx="472022" cy="1445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AD51274-06EB-D96C-8123-1F45E39938E2}"/>
                    </a:ext>
                  </a:extLst>
                </p:cNvPr>
                <p:cNvCxnSpPr>
                  <a:cxnSpLocks/>
                  <a:stCxn id="113" idx="0"/>
                  <a:endCxn id="10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86BD3F4-A27E-B2A3-F76B-5A122BB86F8E}"/>
                    </a:ext>
                  </a:extLst>
                </p:cNvPr>
                <p:cNvCxnSpPr>
                  <a:cxnSpLocks/>
                  <a:stCxn id="34" idx="1"/>
                  <a:endCxn id="133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6889B75-E7D0-9C8E-D7CB-D60BC995F169}"/>
                    </a:ext>
                  </a:extLst>
                </p:cNvPr>
                <p:cNvCxnSpPr>
                  <a:cxnSpLocks/>
                  <a:stCxn id="34" idx="0"/>
                  <a:endCxn id="13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D6ECB91-90D3-AC65-65E8-D0177884CD62}"/>
                    </a:ext>
                  </a:extLst>
                </p:cNvPr>
                <p:cNvCxnSpPr>
                  <a:cxnSpLocks/>
                  <a:stCxn id="34" idx="7"/>
                  <a:endCxn id="131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D9BF4BE-64FB-928D-84AB-01B64D33D15A}"/>
                    </a:ext>
                  </a:extLst>
                </p:cNvPr>
                <p:cNvCxnSpPr>
                  <a:cxnSpLocks/>
                  <a:stCxn id="34" idx="6"/>
                  <a:endCxn id="125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511DA96-0430-6783-A97C-B0DC8C503CD1}"/>
                    </a:ext>
                  </a:extLst>
                </p:cNvPr>
                <p:cNvCxnSpPr>
                  <a:cxnSpLocks/>
                  <a:stCxn id="34" idx="2"/>
                  <a:endCxn id="153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7A2EE35-2E59-3BD5-8569-ABF97B441D9D}"/>
                    </a:ext>
                  </a:extLst>
                </p:cNvPr>
                <p:cNvCxnSpPr>
                  <a:cxnSpLocks/>
                  <a:stCxn id="34" idx="5"/>
                  <a:endCxn id="123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62BBE90-B14F-71BA-F3FD-D3EFCA746B1F}"/>
                    </a:ext>
                  </a:extLst>
                </p:cNvPr>
                <p:cNvCxnSpPr>
                  <a:cxnSpLocks/>
                  <a:stCxn id="133" idx="3"/>
                  <a:endCxn id="153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D193113-AA6A-DE29-E26B-903BCF257BFB}"/>
                    </a:ext>
                  </a:extLst>
                </p:cNvPr>
                <p:cNvCxnSpPr>
                  <a:cxnSpLocks/>
                  <a:stCxn id="13" idx="1"/>
                  <a:endCxn id="133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8B22E40-B847-A423-E3D5-DCDB4B7E8DD1}"/>
                    </a:ext>
                  </a:extLst>
                </p:cNvPr>
                <p:cNvCxnSpPr>
                  <a:cxnSpLocks/>
                  <a:stCxn id="131" idx="3"/>
                  <a:endCxn id="13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8C26A74-BB1B-C77A-FED1-802EA85BD17F}"/>
                    </a:ext>
                  </a:extLst>
                </p:cNvPr>
                <p:cNvCxnSpPr>
                  <a:cxnSpLocks/>
                  <a:stCxn id="153" idx="6"/>
                  <a:endCxn id="13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2189867-92DE-F4B5-553D-77CA3956A3FF}"/>
                    </a:ext>
                  </a:extLst>
                </p:cNvPr>
                <p:cNvCxnSpPr>
                  <a:cxnSpLocks/>
                  <a:stCxn id="135" idx="2"/>
                  <a:endCxn id="133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651D5E4-D84C-69A3-7E53-65F6BA8055D6}"/>
                    </a:ext>
                  </a:extLst>
                </p:cNvPr>
                <p:cNvCxnSpPr>
                  <a:cxnSpLocks/>
                  <a:stCxn id="137" idx="4"/>
                  <a:endCxn id="135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0EEACEC-D3B5-C7F9-8835-9AB7C5B64DCA}"/>
                    </a:ext>
                  </a:extLst>
                </p:cNvPr>
                <p:cNvCxnSpPr>
                  <a:cxnSpLocks/>
                  <a:stCxn id="131" idx="1"/>
                  <a:endCxn id="135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B55207C-3681-A897-FA7C-9828685B3E11}"/>
                    </a:ext>
                  </a:extLst>
                </p:cNvPr>
                <p:cNvCxnSpPr>
                  <a:cxnSpLocks/>
                  <a:stCxn id="139" idx="6"/>
                  <a:endCxn id="137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CB5C06FC-2F6C-692E-53B5-870F05937DFF}"/>
                    </a:ext>
                  </a:extLst>
                </p:cNvPr>
                <p:cNvCxnSpPr>
                  <a:cxnSpLocks/>
                  <a:stCxn id="137" idx="6"/>
                  <a:endCxn id="129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6B9FD17-2274-7028-FA1F-A9F7C48DEBAD}"/>
                    </a:ext>
                  </a:extLst>
                </p:cNvPr>
                <p:cNvCxnSpPr>
                  <a:cxnSpLocks/>
                  <a:stCxn id="129" idx="4"/>
                  <a:endCxn id="127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5EE9BE6-DE70-6BB1-F076-1CF2BF028002}"/>
                    </a:ext>
                  </a:extLst>
                </p:cNvPr>
                <p:cNvCxnSpPr>
                  <a:cxnSpLocks/>
                  <a:stCxn id="127" idx="4"/>
                  <a:endCxn id="125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28AC855-D45C-68ED-0EBB-1A276029AE1A}"/>
                    </a:ext>
                  </a:extLst>
                </p:cNvPr>
                <p:cNvCxnSpPr>
                  <a:cxnSpLocks/>
                  <a:stCxn id="131" idx="5"/>
                  <a:endCxn id="125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47CAED8-216C-5448-687C-5742ECB9D40E}"/>
                    </a:ext>
                  </a:extLst>
                </p:cNvPr>
                <p:cNvCxnSpPr>
                  <a:cxnSpLocks/>
                  <a:stCxn id="125" idx="4"/>
                  <a:endCxn id="123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E40AD33-8A68-9214-F1CA-DD3BBDF5F38C}"/>
                    </a:ext>
                  </a:extLst>
                </p:cNvPr>
                <p:cNvCxnSpPr>
                  <a:cxnSpLocks/>
                  <a:stCxn id="13" idx="5"/>
                  <a:endCxn id="123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C517C77-B60B-5FA4-1DAE-AFFDB4DAF219}"/>
                    </a:ext>
                  </a:extLst>
                </p:cNvPr>
                <p:cNvCxnSpPr>
                  <a:cxnSpLocks/>
                  <a:stCxn id="13" idx="6"/>
                  <a:endCxn id="125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533F04C-0C83-F531-B76D-2B102D2839A0}"/>
                    </a:ext>
                  </a:extLst>
                </p:cNvPr>
                <p:cNvCxnSpPr>
                  <a:cxnSpLocks/>
                  <a:stCxn id="117" idx="6"/>
                  <a:endCxn id="123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54EBC46-BD84-636E-E5E0-17A6342E2887}"/>
                    </a:ext>
                  </a:extLst>
                </p:cNvPr>
                <p:cNvCxnSpPr>
                  <a:cxnSpLocks/>
                  <a:stCxn id="115" idx="6"/>
                  <a:endCxn id="123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FCD4CEB-DFFA-E097-1011-0DEF003ADEC8}"/>
                    </a:ext>
                  </a:extLst>
                </p:cNvPr>
                <p:cNvCxnSpPr>
                  <a:cxnSpLocks/>
                  <a:stCxn id="121" idx="2"/>
                  <a:endCxn id="123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E7CD738-43A5-9BFA-D03C-3875146180B0}"/>
                    </a:ext>
                  </a:extLst>
                </p:cNvPr>
                <p:cNvCxnSpPr>
                  <a:cxnSpLocks/>
                  <a:stCxn id="119" idx="1"/>
                  <a:endCxn id="123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6DF81F4-0435-A22A-72EB-6BC450575031}"/>
                    </a:ext>
                  </a:extLst>
                </p:cNvPr>
                <p:cNvCxnSpPr>
                  <a:cxnSpLocks/>
                  <a:stCxn id="121" idx="4"/>
                  <a:endCxn id="119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C398E46-2E34-3558-1DC9-8047AE653185}"/>
                    </a:ext>
                  </a:extLst>
                </p:cNvPr>
                <p:cNvCxnSpPr>
                  <a:cxnSpLocks/>
                  <a:stCxn id="117" idx="4"/>
                  <a:endCxn id="115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22AD7FD-2068-6FE5-B36D-DF4E8267A23C}"/>
                    </a:ext>
                  </a:extLst>
                </p:cNvPr>
                <p:cNvCxnSpPr>
                  <a:cxnSpLocks/>
                  <a:stCxn id="151" idx="6"/>
                  <a:endCxn id="153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A7E5420-2ED5-8678-7CF0-A0860520FCCA}"/>
                    </a:ext>
                  </a:extLst>
                </p:cNvPr>
                <p:cNvCxnSpPr>
                  <a:cxnSpLocks/>
                  <a:stCxn id="151" idx="0"/>
                  <a:endCxn id="149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C12F6B5-D803-75FF-E67D-608ED8C96664}"/>
                    </a:ext>
                  </a:extLst>
                </p:cNvPr>
                <p:cNvCxnSpPr>
                  <a:cxnSpLocks/>
                  <a:stCxn id="151" idx="7"/>
                  <a:endCxn id="143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A31143-6861-B9AD-D689-F5D545FFB84D}"/>
                    </a:ext>
                  </a:extLst>
                </p:cNvPr>
                <p:cNvCxnSpPr>
                  <a:cxnSpLocks/>
                  <a:stCxn id="143" idx="5"/>
                  <a:endCxn id="153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8E7C6F5-7BE9-EC23-E17E-175270C2A9E1}"/>
                    </a:ext>
                  </a:extLst>
                </p:cNvPr>
                <p:cNvCxnSpPr>
                  <a:cxnSpLocks/>
                  <a:stCxn id="143" idx="2"/>
                  <a:endCxn id="149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85DB07D-3C96-B255-FCAE-8E5D73AE4873}"/>
                    </a:ext>
                  </a:extLst>
                </p:cNvPr>
                <p:cNvCxnSpPr>
                  <a:cxnSpLocks/>
                  <a:stCxn id="147" idx="5"/>
                  <a:endCxn id="143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229F544-4CF2-BC98-377E-87E2106AF1AA}"/>
                    </a:ext>
                  </a:extLst>
                </p:cNvPr>
                <p:cNvCxnSpPr>
                  <a:cxnSpLocks/>
                  <a:stCxn id="145" idx="4"/>
                  <a:endCxn id="143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A8791AE-E681-81B7-EF08-882E8326B707}"/>
                    </a:ext>
                  </a:extLst>
                </p:cNvPr>
                <p:cNvCxnSpPr>
                  <a:cxnSpLocks/>
                  <a:stCxn id="141" idx="3"/>
                  <a:endCxn id="143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91199CD-A286-8EA0-5978-70094C222676}"/>
                    </a:ext>
                  </a:extLst>
                </p:cNvPr>
                <p:cNvCxnSpPr>
                  <a:cxnSpLocks/>
                  <a:stCxn id="149" idx="0"/>
                  <a:endCxn id="147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C2A5D81-E5BF-3169-0880-44D6B707DE0A}"/>
                    </a:ext>
                  </a:extLst>
                </p:cNvPr>
                <p:cNvCxnSpPr>
                  <a:cxnSpLocks/>
                  <a:stCxn id="145" idx="2"/>
                  <a:endCxn id="147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070AF8C-06FE-BC93-FD6C-A2A9DB68E08F}"/>
                    </a:ext>
                  </a:extLst>
                </p:cNvPr>
                <p:cNvCxnSpPr>
                  <a:cxnSpLocks/>
                  <a:stCxn id="145" idx="6"/>
                  <a:endCxn id="139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982B66F3-F9A9-EAB2-0B8F-83DAE72B5A8E}"/>
                    </a:ext>
                  </a:extLst>
                </p:cNvPr>
                <p:cNvCxnSpPr>
                  <a:cxnSpLocks/>
                  <a:stCxn id="141" idx="2"/>
                  <a:endCxn id="145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E733C8B-5006-7444-AB97-159DB54031C3}"/>
                    </a:ext>
                  </a:extLst>
                </p:cNvPr>
                <p:cNvCxnSpPr>
                  <a:cxnSpLocks/>
                  <a:stCxn id="139" idx="3"/>
                  <a:endCxn id="141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1A48F79-35F5-423F-6D43-E9234CC8DA20}"/>
                  </a:ext>
                </a:extLst>
              </p:cNvPr>
              <p:cNvCxnSpPr>
                <a:cxnSpLocks/>
                <a:stCxn id="145" idx="3"/>
                <a:endCxn id="149" idx="7"/>
              </p:cNvCxnSpPr>
              <p:nvPr/>
            </p:nvCxnSpPr>
            <p:spPr>
              <a:xfrm flipH="1">
                <a:off x="921891" y="1356448"/>
                <a:ext cx="350839" cy="3828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E847220-51FE-0BAA-5636-7CBD2B50251E}"/>
                  </a:ext>
                </a:extLst>
              </p:cNvPr>
              <p:cNvCxnSpPr>
                <a:cxnSpLocks/>
                <a:stCxn id="133" idx="1"/>
                <a:endCxn id="141" idx="5"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7DA14FE-6240-B1A6-F041-CE740907A70B}"/>
                  </a:ext>
                </a:extLst>
              </p:cNvPr>
              <p:cNvCxnSpPr>
                <a:cxnSpLocks/>
                <a:stCxn id="12" idx="1"/>
                <a:endCxn id="154" idx="2"/>
              </p:cNvCxnSpPr>
              <p:nvPr/>
            </p:nvCxnSpPr>
            <p:spPr>
              <a:xfrm flipH="1" flipV="1">
                <a:off x="1897939" y="2471154"/>
                <a:ext cx="196509" cy="3221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DAC1296-6753-C3DE-D1AA-CCB392DFEC73}"/>
                </a:ext>
              </a:extLst>
            </p:cNvPr>
            <p:cNvSpPr/>
            <p:nvPr/>
          </p:nvSpPr>
          <p:spPr>
            <a:xfrm>
              <a:off x="5404343" y="1565749"/>
              <a:ext cx="2085670" cy="1455579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47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C0B319A2-2656-A298-D719-27EF18AAA9F0}"/>
              </a:ext>
            </a:extLst>
          </p:cNvPr>
          <p:cNvSpPr txBox="1"/>
          <p:nvPr/>
        </p:nvSpPr>
        <p:spPr>
          <a:xfrm>
            <a:off x="269527" y="1085258"/>
            <a:ext cx="35074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As creativity increases, the human’s behaviour will become unpredictable and the agent will fail to finish the mission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In the highlighted central region of the environment, the number of connections could hinder progress due to the threshold action value</a:t>
            </a:r>
          </a:p>
          <a:p>
            <a:pPr marL="751231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Robot holds during uncertainty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As creativity increases, the number of redirects should reduce as the human’s movement will be more erratic and frequent</a:t>
            </a:r>
          </a:p>
        </p:txBody>
      </p:sp>
      <p:sp>
        <p:nvSpPr>
          <p:cNvPr id="246" name="Title 6">
            <a:extLst>
              <a:ext uri="{FF2B5EF4-FFF2-40B4-BE49-F238E27FC236}">
                <a16:creationId xmlns:a16="http://schemas.microsoft.com/office/drawing/2014/main" id="{34DCEEBF-F5BC-31BD-7572-FAE6CA51B0DA}"/>
              </a:ext>
            </a:extLst>
          </p:cNvPr>
          <p:cNvSpPr txBox="1">
            <a:spLocks/>
          </p:cNvSpPr>
          <p:nvPr/>
        </p:nvSpPr>
        <p:spPr>
          <a:xfrm>
            <a:off x="293077" y="407749"/>
            <a:ext cx="4887260" cy="578720"/>
          </a:xfrm>
          <a:prstGeom prst="rect">
            <a:avLst/>
          </a:prstGeom>
        </p:spPr>
        <p:txBody>
          <a:bodyPr vert="horz" lIns="81666" tIns="40833" rIns="81666" bIns="40833" rtlCol="0" anchor="ctr">
            <a:normAutofit fontScale="90000" lnSpcReduction="10000"/>
          </a:bodyPr>
          <a:lstStyle>
            <a:lvl1pPr algn="l" defTabSz="408331" rtl="0" eaLnBrk="1" latinLnBrk="0" hangingPunct="1">
              <a:spcBef>
                <a:spcPct val="0"/>
              </a:spcBef>
              <a:buNone/>
              <a:defRPr sz="3800" b="1" kern="1200" baseline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8818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8C2-EBDF-F84B-9D72-14D2501A8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8992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0C79-F8ED-2214-04BF-A282E3BC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93" y="1028300"/>
            <a:ext cx="4824722" cy="3792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13D0D-6B30-2F5B-C80C-DFA50A3D7BF4}"/>
              </a:ext>
            </a:extLst>
          </p:cNvPr>
          <p:cNvSpPr txBox="1"/>
          <p:nvPr/>
        </p:nvSpPr>
        <p:spPr>
          <a:xfrm>
            <a:off x="373117" y="1108841"/>
            <a:ext cx="3767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creativity increased, we see a reduction in the number of successfully completed 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99.82% for highly predictable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88.56% for highly unpredictable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 number of redirects requests per mission drops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98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8C2-EBDF-F84B-9D72-14D2501A8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8992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3D0D-6B30-2F5B-C80C-DFA50A3D7BF4}"/>
              </a:ext>
            </a:extLst>
          </p:cNvPr>
          <p:cNvSpPr txBox="1"/>
          <p:nvPr/>
        </p:nvSpPr>
        <p:spPr>
          <a:xfrm>
            <a:off x="373117" y="1108841"/>
            <a:ext cx="3767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increase in the number of redirect requests as creativity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creativity approached 0.5, the number of redirects reduces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creativity approaches 1.0, the number of redirects continues to decline as the human’s moves creatively every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F30A5-272C-B1B3-7722-11CF8BB8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8" y="788015"/>
            <a:ext cx="5178422" cy="41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1DC2-25EF-FFB0-58C2-373EE40D9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47E3-8B34-2E1A-07A7-A14BD91070E5}"/>
              </a:ext>
            </a:extLst>
          </p:cNvPr>
          <p:cNvSpPr txBox="1"/>
          <p:nvPr/>
        </p:nvSpPr>
        <p:spPr>
          <a:xfrm>
            <a:off x="293077" y="1172445"/>
            <a:ext cx="76643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Further analyse the results to better analyse sensitivity of the creativity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Adjust the threshold parameters for future simulations to better represent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Rather than hold a redirect, look into replanning the remaining tasks in the 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Validate the process on multi-phase mission profiles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human allocated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the framework to allow simulations using the PAL Simulation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18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54635</TotalTime>
  <Words>624</Words>
  <Application>Microsoft Macintosh PowerPoint</Application>
  <PresentationFormat>Custom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Wingdings</vt:lpstr>
      <vt:lpstr>Office Theme</vt:lpstr>
      <vt:lpstr>University of York Update </vt:lpstr>
      <vt:lpstr>Mission Simulations</vt:lpstr>
      <vt:lpstr>Mission Overview</vt:lpstr>
      <vt:lpstr>Safe Locations</vt:lpstr>
      <vt:lpstr>Mission Setup</vt:lpstr>
      <vt:lpstr>PowerPoint Presentation</vt:lpstr>
      <vt:lpstr>Results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58</cp:revision>
  <dcterms:created xsi:type="dcterms:W3CDTF">2018-04-16T10:49:56Z</dcterms:created>
  <dcterms:modified xsi:type="dcterms:W3CDTF">2022-05-24T13:51:19Z</dcterms:modified>
</cp:coreProperties>
</file>