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61" r:id="rId2"/>
    <p:sldId id="262" r:id="rId3"/>
    <p:sldId id="265" r:id="rId4"/>
    <p:sldId id="266" r:id="rId5"/>
    <p:sldId id="290" r:id="rId6"/>
    <p:sldId id="267" r:id="rId7"/>
    <p:sldId id="286" r:id="rId8"/>
    <p:sldId id="269" r:id="rId9"/>
    <p:sldId id="270" r:id="rId10"/>
    <p:sldId id="291" r:id="rId11"/>
    <p:sldId id="287" r:id="rId12"/>
    <p:sldId id="292" r:id="rId13"/>
    <p:sldId id="271" r:id="rId14"/>
    <p:sldId id="288" r:id="rId15"/>
    <p:sldId id="272" r:id="rId16"/>
    <p:sldId id="293" r:id="rId17"/>
    <p:sldId id="274" r:id="rId18"/>
    <p:sldId id="273" r:id="rId19"/>
    <p:sldId id="275" r:id="rId20"/>
    <p:sldId id="276" r:id="rId21"/>
    <p:sldId id="294" r:id="rId22"/>
    <p:sldId id="295" r:id="rId23"/>
    <p:sldId id="296" r:id="rId24"/>
    <p:sldId id="298" r:id="rId25"/>
    <p:sldId id="297" r:id="rId26"/>
    <p:sldId id="278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9" r:id="rId36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90"/>
            <p14:sldId id="267"/>
            <p14:sldId id="286"/>
            <p14:sldId id="269"/>
            <p14:sldId id="270"/>
            <p14:sldId id="291"/>
            <p14:sldId id="287"/>
            <p14:sldId id="292"/>
            <p14:sldId id="271"/>
            <p14:sldId id="288"/>
            <p14:sldId id="272"/>
            <p14:sldId id="293"/>
            <p14:sldId id="274"/>
            <p14:sldId id="273"/>
            <p14:sldId id="275"/>
            <p14:sldId id="276"/>
            <p14:sldId id="294"/>
            <p14:sldId id="295"/>
            <p14:sldId id="296"/>
            <p14:sldId id="298"/>
            <p14:sldId id="297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3"/>
    <p:restoredTop sz="96197"/>
  </p:normalViewPr>
  <p:slideViewPr>
    <p:cSldViewPr snapToGrid="0" snapToObjects="1">
      <p:cViewPr>
        <p:scale>
          <a:sx n="271" d="100"/>
          <a:sy n="271" d="100"/>
        </p:scale>
        <p:origin x="144" y="14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EB50E4-C0F5-034A-9BF2-6991DB598DC7}"/>
              </a:ext>
            </a:extLst>
          </p:cNvPr>
          <p:cNvGrpSpPr/>
          <p:nvPr/>
        </p:nvGrpSpPr>
        <p:grpSpPr>
          <a:xfrm>
            <a:off x="177704" y="1101311"/>
            <a:ext cx="6200318" cy="3636717"/>
            <a:chOff x="177704" y="1101311"/>
            <a:chExt cx="6200318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177704" y="110131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1843" y="1140686"/>
              <a:ext cx="1196179" cy="476410"/>
              <a:chOff x="5512395" y="1158248"/>
              <a:chExt cx="1196179" cy="476410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227377"/>
                <a:ext cx="115200" cy="115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442342"/>
                <a:ext cx="115200" cy="1152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5627595" y="11582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5601235" y="13730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Final Node</a:t>
                </a:r>
              </a:p>
            </p:txBody>
          </p:sp>
        </p:grp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2074553" y="250064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5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366394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  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987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31938" y="1076248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04910" y="1943867"/>
            <a:ext cx="362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 a </a:t>
            </a:r>
            <a:r>
              <a:rPr lang="en-GB" i="1" dirty="0"/>
              <a:t>human</a:t>
            </a:r>
            <a:r>
              <a:rPr lang="en-GB" dirty="0"/>
              <a:t> into the environment at </a:t>
            </a:r>
            <a:r>
              <a:rPr lang="en-GB" u="sng" dirty="0"/>
              <a:t>Node 15</a:t>
            </a:r>
          </a:p>
          <a:p>
            <a:endParaRPr lang="en-GB" i="1" dirty="0"/>
          </a:p>
          <a:p>
            <a:r>
              <a:rPr lang="en-GB" dirty="0"/>
              <a:t>The human intends to navigate towards </a:t>
            </a:r>
            <a:r>
              <a:rPr lang="en-GB" u="sng" dirty="0"/>
              <a:t>Node 6</a:t>
            </a:r>
            <a:endParaRPr lang="en-GB" dirty="0"/>
          </a:p>
          <a:p>
            <a:endParaRPr lang="en-GB" u="sng" dirty="0"/>
          </a:p>
          <a:p>
            <a:r>
              <a:rPr lang="en-GB" dirty="0"/>
              <a:t>Unlike the robot, it is </a:t>
            </a:r>
            <a:r>
              <a:rPr lang="en-GB" b="1" dirty="0"/>
              <a:t>assumed</a:t>
            </a:r>
            <a:r>
              <a:rPr lang="en-GB" dirty="0"/>
              <a:t> the human moves along the path of </a:t>
            </a:r>
            <a:r>
              <a:rPr lang="en-GB" b="1" dirty="0"/>
              <a:t>least distance.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3498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83216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</a:t>
            </a:r>
            <a:r>
              <a:rPr lang="en-GB" b="1" dirty="0"/>
              <a:t>re-plans</a:t>
            </a:r>
            <a:r>
              <a:rPr lang="en-GB" dirty="0"/>
              <a:t> it’s path around the environment, </a:t>
            </a:r>
            <a:r>
              <a:rPr lang="en-GB" b="1" dirty="0"/>
              <a:t>increasing</a:t>
            </a:r>
            <a:r>
              <a:rPr lang="en-GB" dirty="0"/>
              <a:t> the probability of reaching the final node</a:t>
            </a:r>
          </a:p>
          <a:p>
            <a:endParaRPr lang="en-GB" dirty="0"/>
          </a:p>
          <a:p>
            <a:r>
              <a:rPr lang="en-GB" b="1" dirty="0"/>
              <a:t>Maximum probability path </a:t>
            </a:r>
            <a:r>
              <a:rPr lang="en-GB" dirty="0"/>
              <a:t>is 4.8 m with 81%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6246-7A58-3C45-891A-F3708E248300}"/>
              </a:ext>
            </a:extLst>
          </p:cNvPr>
          <p:cNvSpPr txBox="1"/>
          <p:nvPr/>
        </p:nvSpPr>
        <p:spPr>
          <a:xfrm>
            <a:off x="293077" y="1038387"/>
            <a:ext cx="8296759" cy="34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could be a fair assumption if we were guiding the human to locations during a cooperative task…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Requires </a:t>
            </a:r>
            <a:r>
              <a:rPr lang="en-GB" b="1" dirty="0"/>
              <a:t>accurate predictions </a:t>
            </a:r>
            <a:r>
              <a:rPr lang="en-GB" dirty="0"/>
              <a:t>of the human’s behaviour 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How they will navigate through the environment?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Assume the human takes the </a:t>
            </a:r>
            <a:r>
              <a:rPr lang="en-GB" sz="1400" b="1" dirty="0"/>
              <a:t>least distance</a:t>
            </a:r>
            <a:r>
              <a:rPr lang="en-GB" sz="1400" dirty="0"/>
              <a:t> path (Factor some creativity?) 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(not </a:t>
            </a:r>
            <a:r>
              <a:rPr lang="en-GB" u="sng" dirty="0"/>
              <a:t>temporal &amp; spatial deconfliction)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Future work for time-based simulations with kinematic movement analysis?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Purely predictive behaviour?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Adaptation at runtime?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These are all thing we need to consider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</a:t>
            </a:r>
            <a:r>
              <a:rPr lang="en-GB" b="1" dirty="0"/>
              <a:t>multiple </a:t>
            </a:r>
            <a:r>
              <a:rPr lang="en-GB" b="1" i="1" dirty="0"/>
              <a:t>tasks</a:t>
            </a:r>
            <a:r>
              <a:rPr lang="en-GB" i="1" dirty="0"/>
              <a:t>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859176" y="1731015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845923" y="173066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474259" y="173101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49650" y="275153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56170C-B197-2247-9059-C7806904D0CB}"/>
              </a:ext>
            </a:extLst>
          </p:cNvPr>
          <p:cNvSpPr txBox="1"/>
          <p:nvPr/>
        </p:nvSpPr>
        <p:spPr>
          <a:xfrm>
            <a:off x="399393" y="4061332"/>
            <a:ext cx="5200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Must</a:t>
            </a:r>
            <a:r>
              <a:rPr lang="en-GB" dirty="0"/>
              <a:t> perform all tasks in </a:t>
            </a:r>
            <a:r>
              <a:rPr lang="en-GB" i="1" dirty="0"/>
              <a:t>Phase 1</a:t>
            </a:r>
            <a:r>
              <a:rPr lang="en-GB" dirty="0"/>
              <a:t> before </a:t>
            </a:r>
            <a:r>
              <a:rPr lang="en-GB" i="1" dirty="0"/>
              <a:t>Phase 2</a:t>
            </a:r>
            <a:r>
              <a:rPr lang="en-GB" dirty="0"/>
              <a:t> can start </a:t>
            </a:r>
          </a:p>
        </p:txBody>
      </p: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19485" y="116313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229588" y="3308020"/>
              <a:ext cx="23609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Begin retrieval (robot or human assisted)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6882806" y="2780783"/>
              <a:ext cx="376328" cy="678146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572745" y="2768989"/>
              <a:ext cx="376329" cy="70173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6520D5-BF7A-E345-A902-870AFC5155B4}"/>
              </a:ext>
            </a:extLst>
          </p:cNvPr>
          <p:cNvSpPr txBox="1"/>
          <p:nvPr/>
        </p:nvSpPr>
        <p:spPr>
          <a:xfrm>
            <a:off x="319485" y="4331165"/>
            <a:ext cx="852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Each </a:t>
            </a:r>
            <a:r>
              <a:rPr lang="en-GB" sz="1400" i="1" dirty="0"/>
              <a:t>task </a:t>
            </a:r>
            <a:r>
              <a:rPr lang="en-GB" sz="1400" dirty="0"/>
              <a:t>in </a:t>
            </a:r>
            <a:r>
              <a:rPr lang="en-GB" sz="1400" i="1" dirty="0"/>
              <a:t>Phase 1</a:t>
            </a:r>
            <a:r>
              <a:rPr lang="en-GB" sz="1400" dirty="0"/>
              <a:t> may be comprised of individual </a:t>
            </a:r>
            <a:r>
              <a:rPr lang="en-GB" sz="1400" i="1" dirty="0"/>
              <a:t>sub-tasks</a:t>
            </a:r>
            <a:r>
              <a:rPr lang="en-GB" sz="1400" dirty="0"/>
              <a:t>… all of which also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9E456139-C755-224E-AAE2-991E0D18DDEE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93416623-A644-8645-B262-3CFAC3B505BB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5C5020CA-068F-184F-828A-58169C5F5D99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3DBFF837-7522-2B4A-B380-EA62DE024D37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515EA651-D004-6C45-9E7B-CB98B7A8C0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17FC618B-2022-A542-8A61-5CE35BFB38D9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1590A45-1A9B-0D49-9BBE-0C21ABD4F03C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F13A102-22CE-8F40-99E2-9E87F4A331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91557A-BCB6-354F-9A8E-B1B8CA4D5722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778CE9B9-D239-DC46-A183-4027DB641007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A79BB675-78CB-D541-BE0C-3A713E3D1D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89AF21EB-03C0-574C-87D0-D70A396410BD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7AE2793B-1378-FD44-A88D-A848A6DBB0E9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E11DE03D-2258-F648-AFCC-76F3BAD87BA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0FDBCD35-6B34-8648-A969-49CFE21F3C19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968AC609-9BEF-EF44-BDE8-1A8F8DF82214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8FA8264F-899A-6649-B009-0692EC36E7F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A873139-164A-414E-83D4-5E3DBCBC451E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F2A28184-BD08-E041-B96F-29D9E46AD3F5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B7DF098A-5988-324B-B99F-E14290C09F4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1876B3C8-8CC7-6A4B-B915-437EC58E7745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8E3F9730-60A8-7A48-87C8-FA0FEB44DC3F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E13EDAD8-4F10-474F-B48C-BE10BE72BAE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4F1646DC-F60A-E14D-9F7E-250CB841FDA6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35A374FC-0C5C-234C-A005-6DDD10AAF20B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FCB9EB6-1A4F-2E4D-816F-FBAF0092564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FBB5AC2D-B544-8946-9BA2-23AF7AF804AA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4B48D1F-4DBA-774F-BFD2-B389D82A9560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BF39589C-B358-6F4A-A165-EDD4C704328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46E4BC03-7330-5E4D-999C-BFDFB4E7E82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61CA77E5-BC6A-A746-8BE2-156CBAC66746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7C2100C2-0C6D-794C-8BD2-A37C1FB442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FFD3B41F-61FB-9048-A807-5BCE66CFB52D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4D8CFE2B-44F8-2345-A4F9-C6CB75DED77F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3DFBEA97-385F-E04E-BBDB-3F5EB4A037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0BBD768A-7595-2241-A273-251B7E37FD62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BFDDCB99-AB95-8E49-97F3-328C0F5E9CD5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EB755737-ABCF-6145-8EB1-88D02BA01D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F00B274C-09C4-CD40-8980-366EFFB8F510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EEBB3BB7-9711-9A48-9ACE-DC296C164308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7B60AD91-9318-3745-BCF3-A45A73F666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BA9ADBAA-3C6A-AD45-AE4D-A016442A5E92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6C28A47-C1FE-7040-8B99-FCF71841D6F8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E2C1ED38-1FDE-364B-ABC2-FBD477F25E6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EE0241E4-3E32-064E-A2E8-F4410B222B63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00D99B57-24FC-6247-AA8E-0B5CDEDBAE0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D60D385E-03F7-4B45-AA2E-0CC8624239A4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AF1562CF-7B3F-6B46-864D-32DB282BA4F8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7E236E29-DE3C-B947-BAFD-2D92A572979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D618D94F-3885-784F-8989-E571C84B8602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6B3709A-4DB5-E34F-A6EB-D8B23BECA857}"/>
                  </a:ext>
                </a:extLst>
              </p:cNvPr>
              <p:cNvGrpSpPr/>
              <p:nvPr/>
            </p:nvGrpSpPr>
            <p:grpSpPr>
              <a:xfrm>
                <a:off x="1714781" y="2745956"/>
                <a:ext cx="911647" cy="698480"/>
                <a:chOff x="3595979" y="2598705"/>
                <a:chExt cx="911647" cy="698480"/>
              </a:xfrm>
            </p:grpSpPr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719D40EC-984B-7942-8C68-7B0EC361E61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EEDCF73B-31EC-7B4D-8A44-2B02999CB597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62F27CA6-8D31-254C-BEED-1265027C2CD6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180D1AAC-F619-7F4D-AB7F-5F93ED40E52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B5C1A123-54A9-E741-8FBE-23D625EEFCE6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642" name="Group 641">
                <a:extLst>
                  <a:ext uri="{FF2B5EF4-FFF2-40B4-BE49-F238E27FC236}">
                    <a16:creationId xmlns:a16="http://schemas.microsoft.com/office/drawing/2014/main" id="{3BCAAB7E-822B-CA4E-9571-859EF39F8C9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79B2F68F-9042-6148-8B96-6C997502BBD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6D60190-64B1-2049-9640-90F107E6613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5321D25F-36A8-E542-A8E4-B31E34E8DAA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7573DE97-7BAF-DB4C-B951-2EEB0097E04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E3D96306-BCA0-A64B-A0A6-0501EA71628D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2830769B-1F35-5747-8C9E-DCC052090ADE}"/>
                  </a:ext>
                </a:extLst>
              </p:cNvPr>
              <p:cNvCxnSpPr>
                <a:cxnSpLocks/>
                <a:stCxn id="623" idx="5"/>
                <a:endCxn id="728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3EF944F0-60FB-D147-A757-143D6496822F}"/>
                  </a:ext>
                </a:extLst>
              </p:cNvPr>
              <p:cNvCxnSpPr>
                <a:cxnSpLocks/>
                <a:stCxn id="638" idx="6"/>
                <a:endCxn id="63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0636B9E8-166F-CC40-9DF7-3790BE0BEFCE}"/>
                  </a:ext>
                </a:extLst>
              </p:cNvPr>
              <p:cNvCxnSpPr>
                <a:cxnSpLocks/>
                <a:stCxn id="710" idx="5"/>
                <a:endCxn id="63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C8CCF711-2E21-7643-864D-8463F16B6776}"/>
                  </a:ext>
                </a:extLst>
              </p:cNvPr>
              <p:cNvCxnSpPr>
                <a:cxnSpLocks/>
                <a:stCxn id="614" idx="5"/>
                <a:endCxn id="637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5CAC1A94-7F65-3C4F-8795-0E7AD0F27769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C3D3B352-B2A6-E242-88C6-8840E10B0F2E}"/>
                  </a:ext>
                </a:extLst>
              </p:cNvPr>
              <p:cNvCxnSpPr>
                <a:cxnSpLocks/>
                <a:stCxn id="712" idx="6"/>
                <a:endCxn id="638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85DFBB99-08AA-4747-81CB-72EF44E7AE8D}"/>
                  </a:ext>
                </a:extLst>
              </p:cNvPr>
              <p:cNvCxnSpPr>
                <a:cxnSpLocks/>
                <a:stCxn id="708" idx="5"/>
                <a:endCxn id="710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B81B1814-88DB-A043-992B-33CCC5CF5528}"/>
                  </a:ext>
                </a:extLst>
              </p:cNvPr>
              <p:cNvCxnSpPr>
                <a:cxnSpLocks/>
                <a:stCxn id="704" idx="6"/>
                <a:endCxn id="710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14399A0-54F0-5147-8456-82A4E58F7B41}"/>
                  </a:ext>
                </a:extLst>
              </p:cNvPr>
              <p:cNvCxnSpPr>
                <a:cxnSpLocks/>
                <a:stCxn id="706" idx="5"/>
                <a:endCxn id="710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78032A5-7C57-824A-A134-9E37C863274A}"/>
                  </a:ext>
                </a:extLst>
              </p:cNvPr>
              <p:cNvCxnSpPr>
                <a:cxnSpLocks/>
                <a:stCxn id="708" idx="3"/>
                <a:endCxn id="704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42B5B722-46AA-A442-A0FA-76A8F7FB4DFA}"/>
                  </a:ext>
                </a:extLst>
              </p:cNvPr>
              <p:cNvCxnSpPr>
                <a:cxnSpLocks/>
                <a:stCxn id="706" idx="4"/>
                <a:endCxn id="704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E9F60CE0-A363-0C42-8EE1-0B2A2048B18F}"/>
                  </a:ext>
                </a:extLst>
              </p:cNvPr>
              <p:cNvCxnSpPr>
                <a:cxnSpLocks/>
                <a:stCxn id="706" idx="6"/>
                <a:endCxn id="708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7E0AFB3F-0ED4-8C4D-91AE-C610889982A4}"/>
                  </a:ext>
                </a:extLst>
              </p:cNvPr>
              <p:cNvCxnSpPr>
                <a:cxnSpLocks/>
                <a:stCxn id="710" idx="7"/>
                <a:endCxn id="614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40B85C8-B4CE-9941-B62F-E39BD0B497E6}"/>
                  </a:ext>
                </a:extLst>
              </p:cNvPr>
              <p:cNvCxnSpPr>
                <a:cxnSpLocks/>
                <a:stCxn id="614" idx="6"/>
                <a:endCxn id="636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5FDF603E-9B3B-874A-8028-DCF757961E61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6CE0AB02-897C-DB4B-9F8C-28BC94319636}"/>
                  </a:ext>
                </a:extLst>
              </p:cNvPr>
              <p:cNvCxnSpPr>
                <a:cxnSpLocks/>
                <a:stCxn id="614" idx="7"/>
                <a:endCxn id="615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464B496-7EB4-6247-983C-C3D6200C6891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7A67BF51-6A91-DA47-82C9-B2D24C9F4838}"/>
                  </a:ext>
                </a:extLst>
              </p:cNvPr>
              <p:cNvCxnSpPr>
                <a:cxnSpLocks/>
                <a:stCxn id="614" idx="0"/>
                <a:endCxn id="728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D3F7E4D9-4D15-6849-9E6A-6F62950DDEA2}"/>
                  </a:ext>
                </a:extLst>
              </p:cNvPr>
              <p:cNvCxnSpPr>
                <a:cxnSpLocks/>
                <a:stCxn id="614" idx="3"/>
                <a:endCxn id="638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ED51F652-7D25-D440-B21B-7D40AB473614}"/>
                  </a:ext>
                </a:extLst>
              </p:cNvPr>
              <p:cNvCxnSpPr>
                <a:cxnSpLocks/>
                <a:stCxn id="638" idx="0"/>
                <a:endCxn id="710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3593D9-8F23-5347-8C9C-2DC5F2A5E755}"/>
                  </a:ext>
                </a:extLst>
              </p:cNvPr>
              <p:cNvCxnSpPr>
                <a:cxnSpLocks/>
                <a:stCxn id="636" idx="1"/>
                <a:endCxn id="728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18B3D147-0BFE-9543-BD55-FBE70C3EE861}"/>
                  </a:ext>
                </a:extLst>
              </p:cNvPr>
              <p:cNvCxnSpPr>
                <a:cxnSpLocks/>
                <a:stCxn id="636" idx="0"/>
                <a:endCxn id="61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228FAC1A-799C-FE42-8D9C-9B7622AED6F7}"/>
                  </a:ext>
                </a:extLst>
              </p:cNvPr>
              <p:cNvCxnSpPr>
                <a:cxnSpLocks/>
                <a:stCxn id="636" idx="7"/>
                <a:endCxn id="726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5F8CBC6-A346-C643-98CF-B5B3B726A621}"/>
                  </a:ext>
                </a:extLst>
              </p:cNvPr>
              <p:cNvCxnSpPr>
                <a:cxnSpLocks/>
                <a:stCxn id="636" idx="6"/>
                <a:endCxn id="72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50F88B66-64FD-144C-97E9-6BA57F886E31}"/>
                  </a:ext>
                </a:extLst>
              </p:cNvPr>
              <p:cNvCxnSpPr>
                <a:cxnSpLocks/>
                <a:stCxn id="636" idx="2"/>
                <a:endCxn id="616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775A3352-BDF7-2142-A7A6-5C5BAF992419}"/>
                  </a:ext>
                </a:extLst>
              </p:cNvPr>
              <p:cNvCxnSpPr>
                <a:cxnSpLocks/>
                <a:stCxn id="636" idx="5"/>
                <a:endCxn id="631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F83D765-B95A-D54A-BCA6-54DB4E2DCD3C}"/>
                  </a:ext>
                </a:extLst>
              </p:cNvPr>
              <p:cNvCxnSpPr>
                <a:cxnSpLocks/>
                <a:stCxn id="728" idx="3"/>
                <a:endCxn id="616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3467DD3A-116D-1444-830E-E503DE86C2F7}"/>
                  </a:ext>
                </a:extLst>
              </p:cNvPr>
              <p:cNvCxnSpPr>
                <a:cxnSpLocks/>
                <a:stCxn id="615" idx="1"/>
                <a:endCxn id="728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6101B3C5-8770-6E4A-8F92-5E19FA21FFD3}"/>
                  </a:ext>
                </a:extLst>
              </p:cNvPr>
              <p:cNvCxnSpPr>
                <a:cxnSpLocks/>
                <a:stCxn id="726" idx="3"/>
                <a:endCxn id="61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25AE4D87-129C-F248-A235-96123EAC4C73}"/>
                  </a:ext>
                </a:extLst>
              </p:cNvPr>
              <p:cNvCxnSpPr>
                <a:cxnSpLocks/>
                <a:stCxn id="616" idx="6"/>
                <a:endCxn id="61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2B1512E6-1927-3940-9BBB-A0E615183532}"/>
                  </a:ext>
                </a:extLst>
              </p:cNvPr>
              <p:cNvCxnSpPr>
                <a:cxnSpLocks/>
                <a:stCxn id="730" idx="2"/>
                <a:endCxn id="728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B674758A-ABC2-9B43-9A33-F3B60CC8CAC4}"/>
                  </a:ext>
                </a:extLst>
              </p:cNvPr>
              <p:cNvCxnSpPr>
                <a:cxnSpLocks/>
                <a:stCxn id="732" idx="4"/>
                <a:endCxn id="730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75261B1D-5E2D-2A46-BC6F-0A5B33103D6D}"/>
                  </a:ext>
                </a:extLst>
              </p:cNvPr>
              <p:cNvCxnSpPr>
                <a:cxnSpLocks/>
                <a:stCxn id="726" idx="1"/>
                <a:endCxn id="730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F5FAC5EE-8D7F-7A44-A27F-B96E34A3B5B2}"/>
                  </a:ext>
                </a:extLst>
              </p:cNvPr>
              <p:cNvCxnSpPr>
                <a:cxnSpLocks/>
                <a:stCxn id="623" idx="6"/>
                <a:endCxn id="732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0637EE66-1D3E-0C47-B6B0-B65C1EC679A4}"/>
                  </a:ext>
                </a:extLst>
              </p:cNvPr>
              <p:cNvCxnSpPr>
                <a:cxnSpLocks/>
                <a:stCxn id="732" idx="6"/>
                <a:endCxn id="62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D97D5AAE-C894-BB45-BB9B-3BC8A4A6CF8B}"/>
                  </a:ext>
                </a:extLst>
              </p:cNvPr>
              <p:cNvCxnSpPr>
                <a:cxnSpLocks/>
                <a:stCxn id="628" idx="4"/>
                <a:endCxn id="72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4CDA0CD2-F647-7044-B4C5-823DBF3C2218}"/>
                  </a:ext>
                </a:extLst>
              </p:cNvPr>
              <p:cNvCxnSpPr>
                <a:cxnSpLocks/>
                <a:stCxn id="724" idx="4"/>
                <a:endCxn id="72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C58B8D11-D56C-6246-BE01-62DBB5128E03}"/>
                  </a:ext>
                </a:extLst>
              </p:cNvPr>
              <p:cNvCxnSpPr>
                <a:cxnSpLocks/>
                <a:stCxn id="726" idx="5"/>
                <a:endCxn id="72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0F818AE0-000B-E944-BE52-71233140C1CF}"/>
                  </a:ext>
                </a:extLst>
              </p:cNvPr>
              <p:cNvCxnSpPr>
                <a:cxnSpLocks/>
                <a:stCxn id="722" idx="4"/>
                <a:endCxn id="631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05888C6-8691-514F-A091-9403E79A9C22}"/>
                  </a:ext>
                </a:extLst>
              </p:cNvPr>
              <p:cNvCxnSpPr>
                <a:cxnSpLocks/>
                <a:stCxn id="615" idx="5"/>
                <a:endCxn id="631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8C540A2-220F-5541-90E2-B13D341E23B1}"/>
                  </a:ext>
                </a:extLst>
              </p:cNvPr>
              <p:cNvCxnSpPr>
                <a:cxnSpLocks/>
                <a:stCxn id="615" idx="6"/>
                <a:endCxn id="72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12C7806-DE1E-2E4C-830D-8D88C76207B0}"/>
                  </a:ext>
                </a:extLst>
              </p:cNvPr>
              <p:cNvCxnSpPr>
                <a:cxnSpLocks/>
                <a:stCxn id="716" idx="6"/>
                <a:endCxn id="631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A2ED751E-4211-3C48-A7E2-BA55C2B3A1AE}"/>
                  </a:ext>
                </a:extLst>
              </p:cNvPr>
              <p:cNvCxnSpPr>
                <a:cxnSpLocks/>
                <a:stCxn id="714" idx="6"/>
                <a:endCxn id="631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A983EFC-301C-1346-9D11-8EBFCA5FE2E3}"/>
                  </a:ext>
                </a:extLst>
              </p:cNvPr>
              <p:cNvCxnSpPr>
                <a:cxnSpLocks/>
                <a:stCxn id="720" idx="2"/>
                <a:endCxn id="631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4FB899C-8796-4D4E-B066-F12A6B150573}"/>
                  </a:ext>
                </a:extLst>
              </p:cNvPr>
              <p:cNvCxnSpPr>
                <a:cxnSpLocks/>
                <a:stCxn id="718" idx="1"/>
                <a:endCxn id="631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127BF71F-EC6F-2241-BF4B-FA53B2D14218}"/>
                  </a:ext>
                </a:extLst>
              </p:cNvPr>
              <p:cNvCxnSpPr>
                <a:cxnSpLocks/>
                <a:stCxn id="720" idx="4"/>
                <a:endCxn id="71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9ABAA8FF-B11C-114C-9B7F-2955A10C53DA}"/>
                  </a:ext>
                </a:extLst>
              </p:cNvPr>
              <p:cNvCxnSpPr>
                <a:cxnSpLocks/>
                <a:stCxn id="716" idx="4"/>
                <a:endCxn id="71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3B51DF1C-B89E-134B-AB4E-2AD7A3F76408}"/>
                  </a:ext>
                </a:extLst>
              </p:cNvPr>
              <p:cNvCxnSpPr>
                <a:cxnSpLocks/>
                <a:stCxn id="617" idx="6"/>
                <a:endCxn id="616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316B3E39-1D6A-BC42-A831-6C08EABAC607}"/>
                  </a:ext>
                </a:extLst>
              </p:cNvPr>
              <p:cNvCxnSpPr>
                <a:cxnSpLocks/>
                <a:stCxn id="617" idx="0"/>
                <a:endCxn id="74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EF821115-FE93-A645-9C34-50EC559F51C6}"/>
                  </a:ext>
                </a:extLst>
              </p:cNvPr>
              <p:cNvCxnSpPr>
                <a:cxnSpLocks/>
                <a:stCxn id="617" idx="7"/>
                <a:endCxn id="736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76195B1A-4825-3045-9EAE-37236FAEF74A}"/>
                  </a:ext>
                </a:extLst>
              </p:cNvPr>
              <p:cNvCxnSpPr>
                <a:cxnSpLocks/>
                <a:stCxn id="736" idx="5"/>
                <a:endCxn id="616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B400DD2F-10BB-B247-87E0-CE7451F2E1A4}"/>
                  </a:ext>
                </a:extLst>
              </p:cNvPr>
              <p:cNvCxnSpPr>
                <a:cxnSpLocks/>
                <a:stCxn id="736" idx="2"/>
                <a:endCxn id="74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AEF4637-0636-C349-9B16-FC30CD55A3F8}"/>
                  </a:ext>
                </a:extLst>
              </p:cNvPr>
              <p:cNvCxnSpPr>
                <a:cxnSpLocks/>
                <a:stCxn id="619" idx="5"/>
                <a:endCxn id="736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4A632620-E9C8-E044-8A17-DB666BB5757B}"/>
                  </a:ext>
                </a:extLst>
              </p:cNvPr>
              <p:cNvCxnSpPr>
                <a:cxnSpLocks/>
                <a:stCxn id="738" idx="4"/>
                <a:endCxn id="736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B33C1163-75D0-5B46-BE9A-6C05B85E9739}"/>
                  </a:ext>
                </a:extLst>
              </p:cNvPr>
              <p:cNvCxnSpPr>
                <a:cxnSpLocks/>
                <a:stCxn id="734" idx="3"/>
                <a:endCxn id="736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F7AB1B58-858D-6C46-88D0-25DAE76CC8BB}"/>
                  </a:ext>
                </a:extLst>
              </p:cNvPr>
              <p:cNvCxnSpPr>
                <a:cxnSpLocks/>
                <a:stCxn id="740" idx="0"/>
                <a:endCxn id="619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F729D81-512A-DB45-A84C-FA2F0827BDF4}"/>
                  </a:ext>
                </a:extLst>
              </p:cNvPr>
              <p:cNvCxnSpPr>
                <a:cxnSpLocks/>
                <a:stCxn id="738" idx="2"/>
                <a:endCxn id="619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10151DE1-15B7-C946-8AE1-1A8AAF99E3EA}"/>
                  </a:ext>
                </a:extLst>
              </p:cNvPr>
              <p:cNvCxnSpPr>
                <a:cxnSpLocks/>
                <a:stCxn id="738" idx="6"/>
                <a:endCxn id="623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B3F6823-1B23-054B-9E5C-43C5841DF502}"/>
                  </a:ext>
                </a:extLst>
              </p:cNvPr>
              <p:cNvCxnSpPr>
                <a:cxnSpLocks/>
                <a:stCxn id="734" idx="2"/>
                <a:endCxn id="738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E4E11A0A-D714-8945-B684-10BA137C6979}"/>
                  </a:ext>
                </a:extLst>
              </p:cNvPr>
              <p:cNvCxnSpPr>
                <a:cxnSpLocks/>
                <a:stCxn id="623" idx="3"/>
                <a:endCxn id="734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F3C3BCD-303B-A94C-9D6F-E41E14F4DD2B}"/>
                </a:ext>
              </a:extLst>
            </p:cNvPr>
            <p:cNvCxnSpPr>
              <a:cxnSpLocks/>
              <a:stCxn id="738" idx="3"/>
              <a:endCxn id="74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47E9F32F-2413-DF44-9D13-29813CC25CA1}"/>
                </a:ext>
              </a:extLst>
            </p:cNvPr>
            <p:cNvCxnSpPr>
              <a:cxnSpLocks/>
              <a:stCxn id="728" idx="1"/>
              <a:endCxn id="734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D982DC5-0901-624C-AE30-0CCBEE132430}"/>
                </a:ext>
              </a:extLst>
            </p:cNvPr>
            <p:cNvCxnSpPr>
              <a:cxnSpLocks/>
              <a:stCxn id="614" idx="1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029959" y="116688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676077" y="113861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727375" y="222493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656996" y="313667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369347" y="436569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373998" y="320891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674177" y="228423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188658" y="113981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3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34EB04C-E62C-FD4D-936C-1B719CC2E467}"/>
              </a:ext>
            </a:extLst>
          </p:cNvPr>
          <p:cNvGrpSpPr/>
          <p:nvPr/>
        </p:nvGrpSpPr>
        <p:grpSpPr>
          <a:xfrm>
            <a:off x="85828" y="1067032"/>
            <a:ext cx="4897125" cy="3619596"/>
            <a:chOff x="85828" y="1067032"/>
            <a:chExt cx="4897125" cy="3619596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85828" y="1067032"/>
              <a:ext cx="4897125" cy="3619596"/>
              <a:chOff x="283212" y="1060992"/>
              <a:chExt cx="4897125" cy="3619596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cxnSpLocks/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11DE03D-2258-F648-AFCC-76F3BAD87BA5}"/>
                  </a:ext>
                </a:extLst>
              </p:cNvPr>
              <p:cNvSpPr/>
              <p:nvPr/>
            </p:nvSpPr>
            <p:spPr>
              <a:xfrm>
                <a:off x="2063657" y="1296418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719D40EC-984B-7942-8C68-7B0EC361E61A}"/>
                  </a:ext>
                </a:extLst>
              </p:cNvPr>
              <p:cNvSpPr/>
              <p:nvPr/>
            </p:nvSpPr>
            <p:spPr>
              <a:xfrm>
                <a:off x="1714781" y="321654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125473" y="116744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764683" y="114109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824236" y="222836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746743" y="314435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462503" y="436026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462503" y="321080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767070" y="228327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278888" y="115479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1915357" y="849499"/>
            <a:ext cx="4717075" cy="3905225"/>
            <a:chOff x="1846034" y="799983"/>
            <a:chExt cx="4717075" cy="3905225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6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386956" y="846198"/>
            <a:ext cx="4717075" cy="3905225"/>
            <a:chOff x="1846034" y="799983"/>
            <a:chExt cx="4717075" cy="3905225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B7B675-B4EB-5649-BD29-3011173F5E19}"/>
              </a:ext>
            </a:extLst>
          </p:cNvPr>
          <p:cNvSpPr txBox="1"/>
          <p:nvPr/>
        </p:nvSpPr>
        <p:spPr>
          <a:xfrm>
            <a:off x="4496779" y="1025010"/>
            <a:ext cx="4458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Least distance path: [22, 19, 17, 15, 11, 2, 4, 26, 22]</a:t>
            </a:r>
          </a:p>
          <a:p>
            <a:r>
              <a:rPr lang="en-GB" dirty="0"/>
              <a:t>Probability: 10.23% (Unvalidated)</a:t>
            </a:r>
          </a:p>
        </p:txBody>
      </p:sp>
    </p:spTree>
    <p:extLst>
      <p:ext uri="{BB962C8B-B14F-4D97-AF65-F5344CB8AC3E}">
        <p14:creationId xmlns:p14="http://schemas.microsoft.com/office/powerpoint/2010/main" val="147131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122869" y="796681"/>
            <a:ext cx="4717075" cy="3905225"/>
            <a:chOff x="1846034" y="799983"/>
            <a:chExt cx="4717075" cy="3905225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490C1-B5DF-B743-A106-54F242F55D1C}"/>
              </a:ext>
            </a:extLst>
          </p:cNvPr>
          <p:cNvSpPr txBox="1"/>
          <p:nvPr/>
        </p:nvSpPr>
        <p:spPr>
          <a:xfrm>
            <a:off x="4496779" y="1025010"/>
            <a:ext cx="4458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Least distance path: [22, 26, 2, 4, 11, 15, 17, 19, 22]</a:t>
            </a:r>
          </a:p>
          <a:p>
            <a:r>
              <a:rPr lang="en-GB" dirty="0"/>
              <a:t>Distance: 17.3 metres</a:t>
            </a:r>
          </a:p>
        </p:txBody>
      </p:sp>
    </p:spTree>
    <p:extLst>
      <p:ext uri="{BB962C8B-B14F-4D97-AF65-F5344CB8AC3E}">
        <p14:creationId xmlns:p14="http://schemas.microsoft.com/office/powerpoint/2010/main" val="159600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98803" y="1396817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Two room</a:t>
            </a:r>
            <a:r>
              <a:rPr lang="en-GB" dirty="0"/>
              <a:t> environment which has a kitchen and sitting area…</a:t>
            </a:r>
          </a:p>
          <a:p>
            <a:endParaRPr lang="en-GB" dirty="0"/>
          </a:p>
          <a:p>
            <a:r>
              <a:rPr lang="en-GB" b="1" dirty="0"/>
              <a:t>Graph</a:t>
            </a:r>
            <a:r>
              <a:rPr lang="en-GB" dirty="0"/>
              <a:t> consisting of </a:t>
            </a:r>
            <a:r>
              <a:rPr lang="en-GB" u="sng" dirty="0"/>
              <a:t>20 nodes</a:t>
            </a:r>
            <a:r>
              <a:rPr lang="en-GB" dirty="0"/>
              <a:t> is created, where </a:t>
            </a:r>
            <a:r>
              <a:rPr lang="en-GB" b="1" dirty="0"/>
              <a:t>edges </a:t>
            </a:r>
            <a:r>
              <a:rPr lang="en-GB" dirty="0"/>
              <a:t>represent a </a:t>
            </a:r>
            <a:r>
              <a:rPr lang="en-GB" u="sng" dirty="0"/>
              <a:t>linear distance </a:t>
            </a:r>
            <a:r>
              <a:rPr lang="en-GB" dirty="0"/>
              <a:t>and </a:t>
            </a:r>
            <a:r>
              <a:rPr lang="en-GB" u="sng" dirty="0"/>
              <a:t>risk factor</a:t>
            </a:r>
            <a:r>
              <a:rPr lang="en-GB" dirty="0"/>
              <a:t> (probability values)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i="1" dirty="0"/>
              <a:t>task</a:t>
            </a:r>
            <a:r>
              <a:rPr lang="en-GB" dirty="0"/>
              <a:t> in a </a:t>
            </a:r>
            <a:r>
              <a:rPr lang="en-GB" i="1" dirty="0"/>
              <a:t>mission</a:t>
            </a:r>
            <a:r>
              <a:rPr lang="en-GB" dirty="0"/>
              <a:t> is performed at a specific node…</a:t>
            </a:r>
          </a:p>
          <a:p>
            <a:endParaRPr lang="en-GB" b="1" dirty="0"/>
          </a:p>
          <a:p>
            <a:r>
              <a:rPr lang="en-GB" dirty="0"/>
              <a:t>For example: </a:t>
            </a:r>
            <a:r>
              <a:rPr lang="en-GB" b="1" dirty="0"/>
              <a:t>check cupboard </a:t>
            </a:r>
            <a:r>
              <a:rPr lang="en-GB" dirty="0"/>
              <a:t>could occur at </a:t>
            </a:r>
            <a:r>
              <a:rPr lang="en-GB" b="1" dirty="0"/>
              <a:t>Node 1, 6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dirty="0"/>
              <a:t>All of the tasks in </a:t>
            </a:r>
            <a:r>
              <a:rPr lang="en-GB" u="sng" dirty="0"/>
              <a:t>Phase 1</a:t>
            </a:r>
            <a:r>
              <a:rPr lang="en-GB" dirty="0"/>
              <a:t> must be completed before </a:t>
            </a:r>
            <a:r>
              <a:rPr lang="en-GB" u="sng" dirty="0"/>
              <a:t>Phase 2</a:t>
            </a:r>
            <a:r>
              <a:rPr lang="en-GB" dirty="0"/>
              <a:t> can begin.</a:t>
            </a:r>
          </a:p>
          <a:p>
            <a:endParaRPr lang="en-GB" b="1" dirty="0"/>
          </a:p>
          <a:p>
            <a:r>
              <a:rPr lang="en-GB" b="1" u="sng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u="sng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b="1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</a:t>
            </a:r>
            <a:r>
              <a:rPr lang="en-GB" b="1" dirty="0">
                <a:sym typeface="Wingdings" pitchFamily="2" charset="2"/>
              </a:rPr>
              <a:t>not order dependant</a:t>
            </a:r>
            <a:r>
              <a:rPr lang="en-GB" dirty="0">
                <a:sym typeface="Wingdings" pitchFamily="2" charset="2"/>
              </a:rPr>
              <a:t>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</a:p>
          <a:p>
            <a:endParaRPr lang="en-GB" b="1" i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These tasks are denoted as </a:t>
            </a:r>
            <a:r>
              <a:rPr lang="en-GB" b="1" dirty="0">
                <a:sym typeface="Wingdings" pitchFamily="2" charset="2"/>
              </a:rPr>
              <a:t>“unordered tasks”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tasks at nodes :</a:t>
            </a:r>
            <a:r>
              <a:rPr lang="en-GB" dirty="0"/>
              <a:t>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ission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1, 9, 10, 3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</m:t>
                      </m:r>
                      <m:r>
                        <m:rPr>
                          <m:nor/>
                        </m:rPr>
                        <a:rPr lang="en-GB" b="0" i="0" dirty="0" smtClean="0"/>
                        <m:t>[</m:t>
                      </m:r>
                      <m:r>
                        <m:rPr>
                          <m:nor/>
                        </m:rPr>
                        <a:rPr lang="en-GB" dirty="0"/>
                        <m:t>‘</m:t>
                      </m:r>
                      <m:r>
                        <m:rPr>
                          <m:nor/>
                        </m:rPr>
                        <a:rPr lang="en-GB" dirty="0"/>
                        <m:t>S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’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H</m:t>
                      </m:r>
                      <m:r>
                        <m:rPr>
                          <m:nor/>
                        </m:rPr>
                        <a:rPr lang="en-GB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/>
                  <a:t>These headers are used to </a:t>
                </a:r>
                <a:r>
                  <a:rPr lang="en-GB" b="1" dirty="0"/>
                  <a:t>identify</a:t>
                </a:r>
                <a:r>
                  <a:rPr lang="en-GB" dirty="0"/>
                  <a:t>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noFill/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3CC7EC9-17DA-4540-BBA1-45E3830A7356}"/>
                </a:ext>
              </a:extLst>
            </p:cNvPr>
            <p:cNvSpPr txBox="1"/>
            <p:nvPr/>
          </p:nvSpPr>
          <p:spPr>
            <a:xfrm>
              <a:off x="1986015" y="294075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2">
                      <a:lumMod val="10000"/>
                    </a:schemeClr>
                  </a:solidFill>
                  <a:highlight>
                    <a:srgbClr val="C0C0C0"/>
                  </a:highlight>
                </a:rPr>
                <a:t>10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/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Create a </a:t>
                </a:r>
                <a:r>
                  <a:rPr lang="en-GB" b="1" dirty="0"/>
                  <a:t>graph</a:t>
                </a:r>
                <a:r>
                  <a:rPr lang="en-GB" dirty="0"/>
                  <a:t> using nodes for key locations within the environment, with edges connecting neighbouring nodes</a:t>
                </a:r>
              </a:p>
              <a:p>
                <a:endParaRPr lang="en-GB" dirty="0"/>
              </a:p>
              <a:p>
                <a:r>
                  <a:rPr lang="en-GB" dirty="0"/>
                  <a:t>Resolution of the graph can be increased or decreased</a:t>
                </a:r>
              </a:p>
              <a:p>
                <a:endParaRPr lang="en-GB" dirty="0"/>
              </a:p>
              <a:p>
                <a:r>
                  <a:rPr lang="en-GB" b="1" dirty="0"/>
                  <a:t>Edges</a:t>
                </a:r>
                <a:r>
                  <a:rPr lang="en-GB" dirty="0"/>
                  <a:t> connecting the nodes are assigned a </a:t>
                </a:r>
                <a:r>
                  <a:rPr lang="en-GB" u="sng" dirty="0"/>
                  <a:t>linear distance</a:t>
                </a:r>
                <a:r>
                  <a:rPr lang="en-GB" dirty="0"/>
                  <a:t> and </a:t>
                </a:r>
                <a:r>
                  <a:rPr lang="en-GB" u="sng" dirty="0"/>
                  <a:t>risk factor</a:t>
                </a:r>
              </a:p>
              <a:p>
                <a:endParaRPr lang="en-GB" u="sng" dirty="0"/>
              </a:p>
              <a:p>
                <a:r>
                  <a:rPr lang="en-GB" dirty="0"/>
                  <a:t>The risk factor corresponds to the </a:t>
                </a:r>
                <a:r>
                  <a:rPr lang="en-GB" u="sng" dirty="0"/>
                  <a:t>probability</a:t>
                </a:r>
                <a:r>
                  <a:rPr lang="en-GB" dirty="0"/>
                  <a:t> of successfully moving along the 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blipFill>
                <a:blip r:embed="rId2"/>
                <a:stretch>
                  <a:fillRect l="-664" t="-357" r="-1329" b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1481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341884" y="2756411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291550" y="274460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2={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562">
            <a:extLst>
              <a:ext uri="{FF2B5EF4-FFF2-40B4-BE49-F238E27FC236}">
                <a16:creationId xmlns:a16="http://schemas.microsoft.com/office/drawing/2014/main" id="{65F71C4F-D88D-D341-A488-25E1C33D0068}"/>
              </a:ext>
            </a:extLst>
          </p:cNvPr>
          <p:cNvSpPr txBox="1"/>
          <p:nvPr/>
        </p:nvSpPr>
        <p:spPr>
          <a:xfrm>
            <a:off x="1992497" y="36687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𝑚𝑖𝑠𝑠𝑖𝑜𝑛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=[11, 9, 1, 3, 10, 10]</m:t>
                    </m:r>
                  </m:oMath>
                </a14:m>
                <a:r>
                  <a:rPr lang="en-GB" dirty="0"/>
                  <a:t> 	</a:t>
                </a:r>
              </a:p>
              <a:p>
                <a:endParaRPr lang="en-GB" dirty="0"/>
              </a:p>
              <a:p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blipFill>
                <a:blip r:embed="rId2"/>
                <a:stretch>
                  <a:fillRect l="-521" t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</a:t>
                </a:r>
                <a:r>
                  <a:rPr lang="en-GB" b="1" dirty="0"/>
                  <a:t>expanded</a:t>
                </a:r>
                <a:r>
                  <a:rPr lang="en-GB" dirty="0"/>
                  <a:t> to </a:t>
                </a:r>
                <a:r>
                  <a:rPr lang="en-GB" b="1" dirty="0"/>
                  <a:t>large mission</a:t>
                </a:r>
                <a:r>
                  <a:rPr lang="en-GB" dirty="0"/>
                  <a:t> profiles consisting of </a:t>
                </a:r>
                <a:r>
                  <a:rPr lang="en-GB" b="1" dirty="0"/>
                  <a:t>numerous ordered and unordered phases</a:t>
                </a:r>
                <a:r>
                  <a:rPr lang="en-GB" dirty="0"/>
                  <a:t>, such as: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=[′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</a:t>
            </a:r>
            <a:r>
              <a:rPr lang="en-GB" b="1" dirty="0"/>
              <a:t>individual sub-graph </a:t>
            </a:r>
            <a:r>
              <a:rPr lang="en-GB" dirty="0"/>
              <a:t>for each phase of the mission, where all </a:t>
            </a:r>
            <a:r>
              <a:rPr lang="en-GB" b="1" dirty="0"/>
              <a:t>unordered tasks </a:t>
            </a:r>
            <a:r>
              <a:rPr lang="en-GB" dirty="0"/>
              <a:t>are </a:t>
            </a:r>
            <a:r>
              <a:rPr lang="en-GB" b="1" dirty="0"/>
              <a:t>fully connected. </a:t>
            </a:r>
            <a:r>
              <a:rPr lang="en-GB" dirty="0"/>
              <a:t>Each phase is connected using the </a:t>
            </a:r>
            <a:r>
              <a:rPr lang="en-GB" b="1" dirty="0"/>
              <a:t>header exit and entry point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solution… by obtaining a local solution using Dijkstra on the main environment map.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E31-9C42-524E-A2D3-D0DB20854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D1733-8B17-AF4C-9C18-344CC311F9E1}"/>
              </a:ext>
            </a:extLst>
          </p:cNvPr>
          <p:cNvSpPr txBox="1"/>
          <p:nvPr/>
        </p:nvSpPr>
        <p:spPr>
          <a:xfrm>
            <a:off x="446690" y="1282262"/>
            <a:ext cx="833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Refine the mission management and mission allocation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Introduce human movement analysis into the mission management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Temporal deconfliction analysis human and robot movement during path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Adding some level of ”creativity” or probabilistic planning for human pathing behaviour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looking into simulation and interface with ROS</a:t>
            </a:r>
          </a:p>
        </p:txBody>
      </p:sp>
    </p:spTree>
    <p:extLst>
      <p:ext uri="{BB962C8B-B14F-4D97-AF65-F5344CB8AC3E}">
        <p14:creationId xmlns:p14="http://schemas.microsoft.com/office/powerpoint/2010/main" val="25349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064F0D-F481-544C-870F-49494C0DED30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343B96A1-DA06-2D4B-AFA6-529383DD2A0F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48928E7-185D-4249-87C3-D3A02C7FA9C1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F057AF26-5CFB-9A40-BDAD-12D50CEFFDCE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68D8E11-36B1-BF46-AF49-C60DF6F3E82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94C9D5F-BB94-574D-A95D-4B4DDBAA79F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D86B423-D28B-CA4D-8FDC-28ADFB0F6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53ADBB8-3F30-934B-99C4-BE0C3B564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4129B58D-A801-5141-AB5C-85FA82AF1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E3AA63-109D-4343-B496-FF3554816C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BC9363-E3E3-AF47-9F0B-88FBBDBFE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F5C0A2E-2181-764C-B8D0-A4E706C99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AE24F2A-4A98-8145-80D8-283EA4457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7F2AB1A-5A4B-0242-97C0-DC1972137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8B189450-579E-FE42-ADE4-D3114F08C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D8CE4E-2501-DC40-8241-0DDB62FE84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47E6A78-FDC8-A347-A7FA-F082B40A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F15142-2E13-9D40-A068-BC32A779B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3C385F-E11C-0E44-80D7-9FAB50638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CC8B1D4-FE69-444B-A0C8-BD33CE37653C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69F56E3-1869-B446-AF3F-37350AA5BB47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889F3F9B-D56C-9A46-A9A8-74E00B71FB84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344AD18-5FF8-FB48-B61B-004FBCB44A39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CE2EB89-E7B2-4D48-9578-520A624BC0E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4FFDF22B-39C7-5B4E-964D-6D031C990077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65591B8-F84D-CB44-AF32-B1436D2648EA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E29C19D-59C5-D44B-BA53-3D3C4FBE9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A647FCC-6951-F843-B859-868AE035CE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D3748CF-83BE-B94B-8FEB-EEEAEFDFCF7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02AA0371-A5D9-4748-B9DF-214C4AD7C7B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6D3D8A84-1D29-8146-9988-DE91CB9B324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DA0DB183-DBA0-D34B-9A4A-05C33F2D8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F387943-7B91-F244-8A54-54471504BED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226E0E0-0D9F-3C4A-98C2-7077966F76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2B4E316F-B600-6A41-9473-636D8573E34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92BBC3F-FD2C-164A-BC80-A2BBE17113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C0DD253B-6807-2C44-AD39-A91DE9F59C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14C2B6E-8E0E-A845-BBE3-64C619D47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E3566E3-62DC-C342-9EA0-582FAABC06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CC6FDC6-B8BA-5048-AAE2-B103B9CDB06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E4240B7-5FF9-A641-9F15-DF753CEAF5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58837C9-6280-F140-9A9F-AEC05B3A63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A3A7DAA-B438-F742-A01D-9DE3C3FEE0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C0F94CB9-2403-3645-B1A5-6222525B07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FD5D73-5A81-6F45-BDC2-5505C1101A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F865101-CF47-564A-8271-68C40CD4DE8C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3A2EAFC-C2A5-924F-85C6-642A5DE53A6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FED5394-81BF-B24A-93C8-03877395992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6B81737C-A159-AC41-8F4F-B306ADB6DA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11FB3C9-18B7-134B-9107-6FBFE891EE00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87489D6-65F6-534A-A3B9-8421F8840E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10B1629-1253-5F4B-91B2-4253C9B715D7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F08071F-25D4-A04B-A2A7-493848AC87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B82B5BB-B727-094C-B4D2-67AC61E64A99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070A3CF1-7CC6-AC48-8AA3-7E9AB01B77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7952C18-00E0-6644-BAFD-384102588DC2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FBD549F-2116-6141-BC97-3006A7E0A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CB838F5F-8D60-4D49-AADA-057EF4C14B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536129B4-4A49-7C4F-8BC9-2BB56582E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E581936-A948-054F-8ADF-D2C7093937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8A2FE4A-AC20-434F-8BDE-EDEAF856B5D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62CA1B-27CF-4D43-B8B2-25E6169E043D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B1F8F05-47DC-3C40-87D1-6F7B934EF91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D279EA0-9B12-1743-ACEF-BBEA501EF14D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6B0E1CF-7A8F-C949-979B-46668005D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3D11B77-3B91-5046-8F67-20FFFC04843F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Round Same-side Corner of Rectangle 116">
                    <a:extLst>
                      <a:ext uri="{FF2B5EF4-FFF2-40B4-BE49-F238E27FC236}">
                        <a16:creationId xmlns:a16="http://schemas.microsoft.com/office/drawing/2014/main" id="{4F018BF8-E686-3A4E-B568-DB62BBAA095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ound Same-side Corner of Rectangle 117">
                    <a:extLst>
                      <a:ext uri="{FF2B5EF4-FFF2-40B4-BE49-F238E27FC236}">
                        <a16:creationId xmlns:a16="http://schemas.microsoft.com/office/drawing/2014/main" id="{D1BC9969-CA08-E44C-86DD-F7B33B8D6D4F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ound Same-side Corner of Rectangle 118">
                    <a:extLst>
                      <a:ext uri="{FF2B5EF4-FFF2-40B4-BE49-F238E27FC236}">
                        <a16:creationId xmlns:a16="http://schemas.microsoft.com/office/drawing/2014/main" id="{00F8CC56-7A22-0146-9841-C1D390CFB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ound Same-side Corner of Rectangle 119">
                    <a:extLst>
                      <a:ext uri="{FF2B5EF4-FFF2-40B4-BE49-F238E27FC236}">
                        <a16:creationId xmlns:a16="http://schemas.microsoft.com/office/drawing/2014/main" id="{D6BB2510-D2BD-D145-A3B8-8AAC8704E3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ound Same-side Corner of Rectangle 120">
                    <a:extLst>
                      <a:ext uri="{FF2B5EF4-FFF2-40B4-BE49-F238E27FC236}">
                        <a16:creationId xmlns:a16="http://schemas.microsoft.com/office/drawing/2014/main" id="{F19ACACC-17D5-974A-A510-58162904D2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ound Same-side Corner of Rectangle 121">
                    <a:extLst>
                      <a:ext uri="{FF2B5EF4-FFF2-40B4-BE49-F238E27FC236}">
                        <a16:creationId xmlns:a16="http://schemas.microsoft.com/office/drawing/2014/main" id="{AD999849-7E02-3E4C-876F-9543CEB5A9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5AA32E1-7F73-3542-80B7-96FB5ADD09CD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AE27AF1F-4BBC-0147-8DC7-FCB1362025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19653EF-4BEF-0544-B4FF-3B97FC23E6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08C6F14-2910-A84A-9B2D-8475AE7251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97094493-6F2A-4541-AC05-44096B8653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FB0F879-D7CC-9445-A586-EF93134DD9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EFB2CC70-FEDB-FB4D-8D12-95244FBC04C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7F1CD35-5AA4-C745-B438-CFBAC51D85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FA6EDC32-870D-7A4B-A9FA-147AD48CBF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6C43784-DC72-5B4A-9535-76DB69E2B3B8}"/>
                      </a:ext>
                    </a:extLst>
                  </p:cNvPr>
                  <p:cNvCxnSpPr>
                    <a:stCxn id="131" idx="1"/>
                    <a:endCxn id="12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E6E826D4-C517-7344-A3A4-CDD5C925A5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Round Same-side Corner of Rectangle 139">
                    <a:extLst>
                      <a:ext uri="{FF2B5EF4-FFF2-40B4-BE49-F238E27FC236}">
                        <a16:creationId xmlns:a16="http://schemas.microsoft.com/office/drawing/2014/main" id="{8445AF24-445B-EE44-BBE5-8A12A6001B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AE89213-53B5-744C-9658-151CDB3AA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D3D16E1-3A9D-4949-B298-73B9188862B5}"/>
                      </a:ext>
                    </a:extLst>
                  </p:cNvPr>
                  <p:cNvCxnSpPr>
                    <a:cxnSpLocks/>
                    <a:endCxn id="16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Rounded Rectangle 166">
                    <a:extLst>
                      <a:ext uri="{FF2B5EF4-FFF2-40B4-BE49-F238E27FC236}">
                        <a16:creationId xmlns:a16="http://schemas.microsoft.com/office/drawing/2014/main" id="{905AE863-C949-024D-9DC3-9A3C44C2A6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31CADD66-778D-6D40-B630-C816E228B71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802D589-7C25-2845-AB20-7BFE195980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8138C6B-579F-8441-B150-A19D05D177D3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A0220D-76B3-CD49-85ED-9AF15E27D1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Round Same-side Corner of Rectangle 171">
                    <a:extLst>
                      <a:ext uri="{FF2B5EF4-FFF2-40B4-BE49-F238E27FC236}">
                        <a16:creationId xmlns:a16="http://schemas.microsoft.com/office/drawing/2014/main" id="{B9B69FD8-56EB-9B46-8626-275A6DA121AE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9430D07-8C89-514C-B201-5C941B20B19F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EA604A-2F1E-D946-A5D7-EEB1E4A7145B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AE686CB-F764-3348-9679-8C6EB352D6B0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4ACC74F-73A2-BF47-8452-885AC5D17BAD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49B1FFE-C053-AB4E-ADD1-889A438A1FA3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6DC4EA34-6A19-1045-B22D-E79DE4040E10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472BF21-946D-9843-879F-09CC21B6C65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09DC1FB-F7E3-8841-931E-A0DB529AA0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94D12DA-9A88-B943-96C6-6B900565A6DB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15B9577F-9F30-B546-966B-97ED7ED100F4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FBD8716-857E-4B46-9F55-AA6E717D7D9F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FDFF55BF-146D-6C44-B49E-DFDF2103DC2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FB842824-24FE-5E47-A006-5949AD098DE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3211ED61-C632-2B4D-B74C-A2B9C0AE044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7C90382-48DF-9448-B0C3-103BC2A44598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F548606-4490-6B4B-BA52-F3AA15ECD29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7ACCDB0-FD48-3143-9283-3C0F1C8204C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64A4EC9-A256-3643-8A19-51FB3CFC36E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5E493FD-4EC2-454D-A548-5470A253315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DEAD8B-4B0E-C240-A146-876BEC3FE3C4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5310009-47DC-3C4C-9264-7515B9C603B2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3AC13611-F117-E741-9AF5-5EFE1F78E819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D22DCF-CCEF-154C-8728-C460F496027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74806CA-98ED-8B45-B229-F4A1677265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3B424B5-A7E0-B842-9018-B007E80F21BD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E6E33EFD-EB6A-914D-AA2C-0FCB03E8EA08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0860FE3-C44E-644F-B1EE-8E49ADEDB6C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6E8D306-C8FF-1E40-95BA-BF7092A46282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0C12DB3-B937-F24F-9899-3688DBBAF942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D720CA-D6BD-764A-8EB3-A994760BC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E2327D7-F0B1-6E4F-935E-311EE1B37F00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207D26D-C22B-2C45-A40D-9BDA9384F985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7BE10D42-9D11-3748-8B74-4BD3BDB23C2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2B01880-B38A-1148-B4E4-D00F6ABD1EAE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519F2638-E9F7-994A-97B4-9A0ADF941E9D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C25A140E-14AF-C943-B06E-19F0351E348C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6116E47-B78D-A948-8621-B2294723866F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513D94D8-786C-F549-A852-63352FD7407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D0FCD13A-7A17-5F49-BB55-D9C66886980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5388A41B-BA2D-F245-8F59-22A6E85C5D5D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37FD1DFD-DBE6-5E4C-8562-D80D031769A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8E604C90-6187-6040-A30B-D7AAFA58B975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25A328BD-64B9-4541-B9EB-00739E805992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72E1129-E827-E94A-AAE9-A39B8F577F18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E74EA5C-9511-F745-A8EA-0F959C602C6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290F030-5CD1-A14E-8B94-F1B3428EF8C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F9932A5-8F93-AA43-BDBA-3FBA36F53C6B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42D3146-45DC-AA42-8656-2BF3C43E3DF9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E4E658F1-F639-D845-8C17-180D8F1E011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8440D6C-76D1-A546-B27B-9F5044FC1FFA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D3980FD-4BC4-3F43-9F2B-66EAEDF7EF55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C208B32-270A-3843-9ACE-52AF096257B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41E6723-BEE6-164B-90E0-526ADA097EC1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59F6DBDC-B575-2A49-924F-267BFDD8D0A1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A67E9C14-7674-E548-A33D-AF1AE7CB3BE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E7187B9A-036B-B64F-8FB3-3A31D1DC487A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1AB19D9-22AF-4249-9285-3F75D42C57D9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083039C-DB4F-C247-A455-8DAB14F2D5D8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48EE411-287E-FD4D-B40B-DD05AFFDF243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76A4A4-6641-844E-9E4C-860344585B96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C07731C9-FA71-4347-AD91-D1B3A4A00655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379CE44-2D08-3844-A554-882AD473BB3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5FEA199-A83B-5F46-95C1-12AAA3A4D599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DD5FFA68-DF1A-5540-AA47-64AA898355FB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B9E4734-7437-BE49-90FA-424F9B0F71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ABC410CF-9497-4F43-B10D-6F52FDB64917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5998A7CA-25EE-7546-9417-B85594E9EF7C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C2A4E271-94C0-EF47-AB0F-74572ECA39D0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04448BD0-53FD-CC46-B2F4-4D48857C3FF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CFDA03C3-3181-774A-938D-F8975916274C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2D011AA-5486-F74F-8515-6D9B565C8656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3EFFF4F-C1C0-6149-B9E0-FAAEC5356B44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A257BF7B-84C3-764A-B46A-29A12CFAC1FF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71C86B60-1716-8247-B332-E31142C5C79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C7F00533-0F07-D64C-97C1-A1FB301DF147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F734CDE3-2B63-6A45-A55A-DBF800741B00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D7E8AFB-B38D-B144-BD0D-23550F7C37AF}"/>
                  </a:ext>
                </a:extLst>
              </p:cNvPr>
              <p:cNvCxnSpPr>
                <a:cxnSpLocks/>
                <a:stCxn id="258" idx="5"/>
                <a:endCxn id="267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E708411-1A55-D445-8057-ECCF5FF51B6E}"/>
                  </a:ext>
                </a:extLst>
              </p:cNvPr>
              <p:cNvCxnSpPr>
                <a:cxnSpLocks/>
                <a:stCxn id="305" idx="6"/>
                <a:endCxn id="300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15B1492-0CEE-E740-8A10-03693A0A2D66}"/>
                  </a:ext>
                </a:extLst>
              </p:cNvPr>
              <p:cNvCxnSpPr>
                <a:cxnSpLocks/>
                <a:stCxn id="311" idx="5"/>
                <a:endCxn id="300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173640A-51BB-724E-825A-EC54E2498B80}"/>
                  </a:ext>
                </a:extLst>
              </p:cNvPr>
              <p:cNvCxnSpPr>
                <a:cxnSpLocks/>
                <a:stCxn id="156" idx="5"/>
                <a:endCxn id="300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C88DF06-97CB-344A-855E-746CF99B399D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E47FE61-875B-B44A-88B5-B481F0678865}"/>
                  </a:ext>
                </a:extLst>
              </p:cNvPr>
              <p:cNvCxnSpPr>
                <a:cxnSpLocks/>
                <a:stCxn id="308" idx="6"/>
                <a:endCxn id="305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FF8AD9A-BEAB-B944-9565-E87E4F0F1060}"/>
                  </a:ext>
                </a:extLst>
              </p:cNvPr>
              <p:cNvCxnSpPr>
                <a:cxnSpLocks/>
                <a:stCxn id="314" idx="5"/>
                <a:endCxn id="311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BBF1C64-E32F-E046-8470-3C7C01B6579C}"/>
                  </a:ext>
                </a:extLst>
              </p:cNvPr>
              <p:cNvCxnSpPr>
                <a:cxnSpLocks/>
                <a:stCxn id="320" idx="6"/>
                <a:endCxn id="311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D967122-74EA-724D-A260-7D5DED67B6C0}"/>
                  </a:ext>
                </a:extLst>
              </p:cNvPr>
              <p:cNvCxnSpPr>
                <a:cxnSpLocks/>
                <a:stCxn id="317" idx="5"/>
                <a:endCxn id="311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730E44D-B048-3F4A-8831-4D0DD01AB6CB}"/>
                  </a:ext>
                </a:extLst>
              </p:cNvPr>
              <p:cNvCxnSpPr>
                <a:cxnSpLocks/>
                <a:stCxn id="314" idx="3"/>
                <a:endCxn id="320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97BA291-06FE-844C-A55F-8157C36B25E0}"/>
                  </a:ext>
                </a:extLst>
              </p:cNvPr>
              <p:cNvCxnSpPr>
                <a:cxnSpLocks/>
                <a:stCxn id="317" idx="4"/>
                <a:endCxn id="320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2FF003-7769-1741-8D4A-85DA6D084A7F}"/>
                  </a:ext>
                </a:extLst>
              </p:cNvPr>
              <p:cNvCxnSpPr>
                <a:cxnSpLocks/>
                <a:stCxn id="317" idx="6"/>
                <a:endCxn id="314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994CEEA-B00A-9C47-9589-A5A6240F52F9}"/>
                  </a:ext>
                </a:extLst>
              </p:cNvPr>
              <p:cNvCxnSpPr>
                <a:cxnSpLocks/>
                <a:stCxn id="311" idx="7"/>
                <a:endCxn id="156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AB0DAF4-3677-5341-B279-AEDCBA3439E4}"/>
                  </a:ext>
                </a:extLst>
              </p:cNvPr>
              <p:cNvCxnSpPr>
                <a:cxnSpLocks/>
                <a:stCxn id="156" idx="6"/>
                <a:endCxn id="297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CBDEBE4-4578-B641-B1CF-1F9FFD06981B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3FD53A8-6C58-4247-851A-C92CDAB86B7C}"/>
                  </a:ext>
                </a:extLst>
              </p:cNvPr>
              <p:cNvCxnSpPr>
                <a:cxnSpLocks/>
                <a:stCxn id="156" idx="7"/>
                <a:endCxn id="162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F851FB-8721-CD44-AD33-E04577E2A3F5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6DECFC8-8ECF-C34E-A1A0-BAEC0439FAED}"/>
                  </a:ext>
                </a:extLst>
              </p:cNvPr>
              <p:cNvCxnSpPr>
                <a:cxnSpLocks/>
                <a:stCxn id="156" idx="0"/>
                <a:endCxn id="267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94F8A27-84D9-F94D-BF28-1E8B90D87C91}"/>
                  </a:ext>
                </a:extLst>
              </p:cNvPr>
              <p:cNvCxnSpPr>
                <a:cxnSpLocks/>
                <a:stCxn id="156" idx="3"/>
                <a:endCxn id="305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AE36B5F-5AE8-6E4C-A479-736D2EA1B724}"/>
                  </a:ext>
                </a:extLst>
              </p:cNvPr>
              <p:cNvCxnSpPr>
                <a:cxnSpLocks/>
                <a:stCxn id="305" idx="0"/>
                <a:endCxn id="311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5FCF115-6453-2345-8066-6A3BAC0D4EFD}"/>
                  </a:ext>
                </a:extLst>
              </p:cNvPr>
              <p:cNvCxnSpPr>
                <a:cxnSpLocks/>
                <a:stCxn id="297" idx="1"/>
                <a:endCxn id="267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48AADB8-9637-F444-97E6-20357A50B2A9}"/>
                  </a:ext>
                </a:extLst>
              </p:cNvPr>
              <p:cNvCxnSpPr>
                <a:cxnSpLocks/>
                <a:stCxn id="297" idx="0"/>
                <a:endCxn id="162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A135C1-9BCF-134B-8CF2-B4AC13E12726}"/>
                  </a:ext>
                </a:extLst>
              </p:cNvPr>
              <p:cNvCxnSpPr>
                <a:cxnSpLocks/>
                <a:stCxn id="297" idx="7"/>
                <a:endCxn id="27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F90E929-EACE-8142-9972-885C9389AD46}"/>
                  </a:ext>
                </a:extLst>
              </p:cNvPr>
              <p:cNvCxnSpPr>
                <a:cxnSpLocks/>
                <a:stCxn id="297" idx="6"/>
                <a:endCxn id="279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380ACD3-1E9C-854C-A9B2-48DF0AA62D8F}"/>
                  </a:ext>
                </a:extLst>
              </p:cNvPr>
              <p:cNvCxnSpPr>
                <a:cxnSpLocks/>
                <a:stCxn id="297" idx="2"/>
                <a:endCxn id="237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7A377C-3713-F04F-8F66-2E43B8F391DE}"/>
                  </a:ext>
                </a:extLst>
              </p:cNvPr>
              <p:cNvCxnSpPr>
                <a:cxnSpLocks/>
                <a:stCxn id="297" idx="5"/>
                <a:endCxn id="28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B13D9D3-14A3-4443-B68F-7415A60C42F5}"/>
                  </a:ext>
                </a:extLst>
              </p:cNvPr>
              <p:cNvCxnSpPr>
                <a:cxnSpLocks/>
                <a:stCxn id="267" idx="3"/>
                <a:endCxn id="237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41E077-0D8D-DB4C-83A1-29D8FE6AE76C}"/>
                  </a:ext>
                </a:extLst>
              </p:cNvPr>
              <p:cNvCxnSpPr>
                <a:cxnSpLocks/>
                <a:stCxn id="162" idx="1"/>
                <a:endCxn id="267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A0F75C91-6F7F-6D4D-B70D-BC0D59A36E15}"/>
                  </a:ext>
                </a:extLst>
              </p:cNvPr>
              <p:cNvCxnSpPr>
                <a:cxnSpLocks/>
                <a:stCxn id="270" idx="3"/>
                <a:endCxn id="162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633F56C-11ED-E545-81E2-755D0B1825F4}"/>
                  </a:ext>
                </a:extLst>
              </p:cNvPr>
              <p:cNvCxnSpPr>
                <a:cxnSpLocks/>
                <a:stCxn id="237" idx="6"/>
                <a:endCxn id="162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7E84B0-AE3A-914A-A8C8-8182A04B7CAB}"/>
                  </a:ext>
                </a:extLst>
              </p:cNvPr>
              <p:cNvCxnSpPr>
                <a:cxnSpLocks/>
                <a:stCxn id="264" idx="2"/>
                <a:endCxn id="267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95A35D4-61F2-524C-95DE-EB09A2552E1E}"/>
                  </a:ext>
                </a:extLst>
              </p:cNvPr>
              <p:cNvCxnSpPr>
                <a:cxnSpLocks/>
                <a:stCxn id="261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7A45E0D-F2DC-BD4C-B4BC-1D8ABB1E8D77}"/>
                  </a:ext>
                </a:extLst>
              </p:cNvPr>
              <p:cNvCxnSpPr>
                <a:cxnSpLocks/>
                <a:stCxn id="27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5A53206-47FB-004D-A551-963032B01E69}"/>
                  </a:ext>
                </a:extLst>
              </p:cNvPr>
              <p:cNvCxnSpPr>
                <a:cxnSpLocks/>
                <a:stCxn id="258" idx="6"/>
                <a:endCxn id="261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FA276B0-52B9-E443-B699-6D1A6CA96657}"/>
                  </a:ext>
                </a:extLst>
              </p:cNvPr>
              <p:cNvCxnSpPr>
                <a:cxnSpLocks/>
                <a:stCxn id="261" idx="6"/>
                <a:endCxn id="273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A4E010E6-89F3-2B42-A727-3C11FAEC1AE5}"/>
                  </a:ext>
                </a:extLst>
              </p:cNvPr>
              <p:cNvCxnSpPr>
                <a:cxnSpLocks/>
                <a:stCxn id="273" idx="4"/>
                <a:endCxn id="27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86E8EEC-EDCC-E14C-AC44-8F218612C0DB}"/>
                  </a:ext>
                </a:extLst>
              </p:cNvPr>
              <p:cNvCxnSpPr>
                <a:cxnSpLocks/>
                <a:stCxn id="276" idx="4"/>
                <a:endCxn id="279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EFB93A7-EBC4-D047-8F1D-AF12DF09AB06}"/>
                  </a:ext>
                </a:extLst>
              </p:cNvPr>
              <p:cNvCxnSpPr>
                <a:cxnSpLocks/>
                <a:stCxn id="270" idx="5"/>
                <a:endCxn id="279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D8917A8-90F6-3048-B0B0-F2E043EBD9B5}"/>
                  </a:ext>
                </a:extLst>
              </p:cNvPr>
              <p:cNvCxnSpPr>
                <a:cxnSpLocks/>
                <a:stCxn id="279" idx="4"/>
                <a:endCxn id="28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EA9274E-FB8A-5447-8C52-3559564E993C}"/>
                  </a:ext>
                </a:extLst>
              </p:cNvPr>
              <p:cNvCxnSpPr>
                <a:cxnSpLocks/>
                <a:stCxn id="162" idx="5"/>
                <a:endCxn id="28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99A2CD9-DAC3-304F-982B-F226834A4ED0}"/>
                  </a:ext>
                </a:extLst>
              </p:cNvPr>
              <p:cNvCxnSpPr>
                <a:cxnSpLocks/>
                <a:stCxn id="162" idx="6"/>
                <a:endCxn id="279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8C589CA8-27BA-C544-80AC-35432720977B}"/>
                  </a:ext>
                </a:extLst>
              </p:cNvPr>
              <p:cNvCxnSpPr>
                <a:cxnSpLocks/>
                <a:stCxn id="291" idx="6"/>
                <a:endCxn id="28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1C9D252-F242-B040-B404-29A60EF4C457}"/>
                  </a:ext>
                </a:extLst>
              </p:cNvPr>
              <p:cNvCxnSpPr>
                <a:cxnSpLocks/>
                <a:stCxn id="294" idx="6"/>
                <a:endCxn id="28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0032E0C-862C-B447-9F93-C2FB804BD194}"/>
                  </a:ext>
                </a:extLst>
              </p:cNvPr>
              <p:cNvCxnSpPr>
                <a:cxnSpLocks/>
                <a:stCxn id="285" idx="2"/>
                <a:endCxn id="28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E546541-2EA3-DD4F-938A-1ABFB24EF5D9}"/>
                  </a:ext>
                </a:extLst>
              </p:cNvPr>
              <p:cNvCxnSpPr>
                <a:cxnSpLocks/>
                <a:stCxn id="288" idx="1"/>
                <a:endCxn id="28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77D2EA5-46C1-244B-ADC2-566DBBCA0BBC}"/>
                  </a:ext>
                </a:extLst>
              </p:cNvPr>
              <p:cNvCxnSpPr>
                <a:cxnSpLocks/>
                <a:stCxn id="285" idx="4"/>
                <a:endCxn id="28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0A3C3E1F-892C-0340-951B-839CA711B210}"/>
                  </a:ext>
                </a:extLst>
              </p:cNvPr>
              <p:cNvCxnSpPr>
                <a:cxnSpLocks/>
                <a:stCxn id="291" idx="4"/>
                <a:endCxn id="29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873FC5C9-0008-3C42-9DE1-F3DDE1EB6C42}"/>
                  </a:ext>
                </a:extLst>
              </p:cNvPr>
              <p:cNvCxnSpPr>
                <a:cxnSpLocks/>
                <a:stCxn id="240" idx="6"/>
                <a:endCxn id="237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0226A17F-CE39-5A49-AF44-106B30F875C5}"/>
                  </a:ext>
                </a:extLst>
              </p:cNvPr>
              <p:cNvCxnSpPr>
                <a:cxnSpLocks/>
                <a:stCxn id="240" idx="0"/>
                <a:endCxn id="243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D8C192C-8E74-864F-9C6C-10CC00194882}"/>
                  </a:ext>
                </a:extLst>
              </p:cNvPr>
              <p:cNvCxnSpPr>
                <a:cxnSpLocks/>
                <a:stCxn id="240" idx="7"/>
                <a:endCxn id="25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52129B8-549D-5941-BF5C-EF8FE3A62B00}"/>
                  </a:ext>
                </a:extLst>
              </p:cNvPr>
              <p:cNvCxnSpPr>
                <a:cxnSpLocks/>
                <a:stCxn id="252" idx="5"/>
                <a:endCxn id="237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E19DC49E-6C5E-D749-8902-1F924B73A9A2}"/>
                  </a:ext>
                </a:extLst>
              </p:cNvPr>
              <p:cNvCxnSpPr>
                <a:cxnSpLocks/>
                <a:stCxn id="252" idx="2"/>
                <a:endCxn id="243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FEBFAE2-1E25-9A40-B49B-F1D45778D511}"/>
                  </a:ext>
                </a:extLst>
              </p:cNvPr>
              <p:cNvCxnSpPr>
                <a:cxnSpLocks/>
                <a:stCxn id="246" idx="5"/>
                <a:endCxn id="25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FC71449A-EFA7-874C-9F68-4AA3903593D5}"/>
                  </a:ext>
                </a:extLst>
              </p:cNvPr>
              <p:cNvCxnSpPr>
                <a:cxnSpLocks/>
                <a:stCxn id="249" idx="4"/>
                <a:endCxn id="25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1E59421D-C0C6-894C-8975-C3BFE9F1468D}"/>
                  </a:ext>
                </a:extLst>
              </p:cNvPr>
              <p:cNvCxnSpPr>
                <a:cxnSpLocks/>
                <a:stCxn id="255" idx="3"/>
                <a:endCxn id="25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B78D6E8-6D67-2E4B-8118-9767899D85F4}"/>
                  </a:ext>
                </a:extLst>
              </p:cNvPr>
              <p:cNvCxnSpPr>
                <a:cxnSpLocks/>
                <a:stCxn id="243" idx="0"/>
                <a:endCxn id="24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C10617D-BF9B-E343-9854-2C4365B9E9E8}"/>
                  </a:ext>
                </a:extLst>
              </p:cNvPr>
              <p:cNvCxnSpPr>
                <a:cxnSpLocks/>
                <a:stCxn id="249" idx="2"/>
                <a:endCxn id="24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FD057C62-1927-3741-8445-6589D2420C20}"/>
                  </a:ext>
                </a:extLst>
              </p:cNvPr>
              <p:cNvCxnSpPr>
                <a:cxnSpLocks/>
                <a:stCxn id="249" idx="6"/>
                <a:endCxn id="25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CD0502D-C2A0-EC47-848A-CA85A42B7F68}"/>
                  </a:ext>
                </a:extLst>
              </p:cNvPr>
              <p:cNvCxnSpPr>
                <a:cxnSpLocks/>
                <a:stCxn id="255" idx="2"/>
                <a:endCxn id="249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744B4307-C8E6-FE43-8163-4238797A2319}"/>
                  </a:ext>
                </a:extLst>
              </p:cNvPr>
              <p:cNvCxnSpPr>
                <a:cxnSpLocks/>
                <a:stCxn id="258" idx="3"/>
                <a:endCxn id="255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601F373-F8CB-9648-BAAD-0CB37C29E799}"/>
                </a:ext>
              </a:extLst>
            </p:cNvPr>
            <p:cNvCxnSpPr>
              <a:cxnSpLocks/>
              <a:stCxn id="249" idx="3"/>
              <a:endCxn id="243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7A1C89-A4D2-DE4B-A1F9-E8B907EF3FF8}"/>
                </a:ext>
              </a:extLst>
            </p:cNvPr>
            <p:cNvCxnSpPr>
              <a:cxnSpLocks/>
              <a:stCxn id="267" idx="1"/>
              <a:endCxn id="255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5853B49-B475-3941-94E4-A0E6D517D46F}"/>
                </a:ext>
              </a:extLst>
            </p:cNvPr>
            <p:cNvCxnSpPr>
              <a:cxnSpLocks/>
              <a:stCxn id="156" idx="1"/>
              <a:endCxn id="238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61185" y="264691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09586" y="264276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48675" y="227213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1997788" y="22757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593534" y="325080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38790" y="32549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03134" y="26552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51535" y="26631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483396" y="348873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31797" y="348459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180150" y="2884842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299115" y="2391097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286605" y="2391097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796620" y="285828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686482" y="2475218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21326" y="3369773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51761" y="2475218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22781" y="1430650"/>
            <a:ext cx="325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489160" y="23784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075490" y="31712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38091" y="286765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994497" y="345956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399590" y="277651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64221" y="239319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15407" y="30248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22771" y="264280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10261" y="226802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55120" y="324670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00376" y="32508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64720" y="2651096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44982" y="348463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193383" y="34804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41736" y="2880735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58206" y="2854182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48068" y="2471111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482912" y="3365666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13347" y="2471111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50746" y="237432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37076" y="316713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599677" y="286354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56083" y="34554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61176" y="277241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25807" y="238909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676993" y="302075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71172" y="26386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65555" y="22649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13121" y="26590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55096" y="417777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03779" y="41725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06719" y="417710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2994961" y="4132068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393026" y="429154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03497" y="41736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41709" y="4291544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59073" y="41694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55120" y="41850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>
            <a:extLst>
              <a:ext uri="{FF2B5EF4-FFF2-40B4-BE49-F238E27FC236}">
                <a16:creationId xmlns:a16="http://schemas.microsoft.com/office/drawing/2014/main" id="{ED08A875-C44A-B042-8586-73B5EF2E6B51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157A0-1DFF-0644-959F-9004AF84E3A7}"/>
              </a:ext>
            </a:extLst>
          </p:cNvPr>
          <p:cNvSpPr/>
          <p:nvPr/>
        </p:nvSpPr>
        <p:spPr>
          <a:xfrm>
            <a:off x="6960378" y="373660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11B580-FC3A-F14F-9D7B-F4B7ACD5CE43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D9A0BB-C361-0041-967E-3F527E4FC491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656B80-67C8-3844-8D27-199130FDA58D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E85A8-46AB-2143-8ADF-9A84FD0C240C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FE8CD8-C039-B740-A9EC-5F7100D96A23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B764B-846D-A148-BD1B-93554CE3DA6B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945D05-1E04-0044-A264-ACB563AAEEC1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5D60B9-168A-0C42-B3ED-FE5900F2BC64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7885AD-5CF5-344D-9F08-BDF90868F28C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F7BCC-8A21-4C45-A82F-4B434D02DFE1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659420-02F8-8742-99E3-8F78D59641E5}"/>
              </a:ext>
            </a:extLst>
          </p:cNvPr>
          <p:cNvCxnSpPr>
            <a:cxnSpLocks/>
            <a:stCxn id="65" idx="5"/>
            <a:endCxn id="82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AEB8A-6BB6-2648-B0C4-63D90FA14730}"/>
              </a:ext>
            </a:extLst>
          </p:cNvPr>
          <p:cNvCxnSpPr>
            <a:cxnSpLocks/>
            <a:stCxn id="65" idx="6"/>
            <a:endCxn id="67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/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of the algorithm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Rather than a distance value, 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blipFill>
                <a:blip r:embed="rId2"/>
                <a:stretch>
                  <a:fillRect l="-311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AA522D1-31B5-2047-8424-431195CB0C37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6C60BE-72EE-E246-B8E8-2B569E904081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3DA3A5-1D3B-3F48-A81B-AB82CBF1B7F2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6B0E44-0D27-BD45-9B45-DDDDAA379BBE}"/>
              </a:ext>
            </a:extLst>
          </p:cNvPr>
          <p:cNvSpPr/>
          <p:nvPr/>
        </p:nvSpPr>
        <p:spPr>
          <a:xfrm>
            <a:off x="5152455" y="375361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4EA7CD-C512-634A-8CFD-9B74F3D4977F}"/>
              </a:ext>
            </a:extLst>
          </p:cNvPr>
          <p:cNvSpPr/>
          <p:nvPr/>
        </p:nvSpPr>
        <p:spPr>
          <a:xfrm>
            <a:off x="5801138" y="374841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EDF3A-CF3B-154F-9614-ADF1FBC060B5}"/>
              </a:ext>
            </a:extLst>
          </p:cNvPr>
          <p:cNvSpPr txBox="1"/>
          <p:nvPr/>
        </p:nvSpPr>
        <p:spPr>
          <a:xfrm>
            <a:off x="2992320" y="3707908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B4FDD-28CF-6C45-8383-181F5AB6DB61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390385" y="386738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D834D42-AC24-DA48-A4B3-7BB20B51409B}"/>
              </a:ext>
            </a:extLst>
          </p:cNvPr>
          <p:cNvSpPr txBox="1"/>
          <p:nvPr/>
        </p:nvSpPr>
        <p:spPr>
          <a:xfrm>
            <a:off x="5108786" y="37434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ABE88F-04F9-4E4F-855C-74B9A52530EB}"/>
              </a:ext>
            </a:extLst>
          </p:cNvPr>
          <p:cNvCxnSpPr>
            <a:cxnSpLocks/>
            <a:stCxn id="113" idx="6"/>
            <a:endCxn id="196" idx="2"/>
          </p:cNvCxnSpPr>
          <p:nvPr/>
        </p:nvCxnSpPr>
        <p:spPr>
          <a:xfrm flipV="1">
            <a:off x="6039068" y="3864042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8D7F2-468C-1744-8165-550C2E52AA1D}"/>
              </a:ext>
            </a:extLst>
          </p:cNvPr>
          <p:cNvSpPr txBox="1"/>
          <p:nvPr/>
        </p:nvSpPr>
        <p:spPr>
          <a:xfrm>
            <a:off x="5756432" y="37453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CAC99D-E166-2045-97D5-0DE77F906786}"/>
              </a:ext>
            </a:extLst>
          </p:cNvPr>
          <p:cNvCxnSpPr>
            <a:cxnSpLocks/>
            <a:stCxn id="82" idx="1"/>
            <a:endCxn id="65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8A2D976-8467-7B46-BE32-483D11313DAC}"/>
              </a:ext>
            </a:extLst>
          </p:cNvPr>
          <p:cNvCxnSpPr>
            <a:cxnSpLocks/>
            <a:stCxn id="82" idx="7"/>
            <a:endCxn id="67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71992-5069-D94A-8BA6-BB84CB57F111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C202DC-FFE3-2D40-BA80-670B59B09DEC}"/>
              </a:ext>
            </a:extLst>
          </p:cNvPr>
          <p:cNvCxnSpPr>
            <a:cxnSpLocks/>
            <a:stCxn id="82" idx="7"/>
            <a:endCxn id="69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79A0C2-0C95-CF4B-8090-13C3D5891C1A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3150A6-F199-FE4D-AFF9-71E7D05216BA}"/>
              </a:ext>
            </a:extLst>
          </p:cNvPr>
          <p:cNvCxnSpPr>
            <a:cxnSpLocks/>
            <a:stCxn id="67" idx="2"/>
            <a:endCxn id="65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C66543-4F91-C740-B95F-48247FF7AA4B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A61FC4-F09A-3B48-AC30-250DCD2350CF}"/>
              </a:ext>
            </a:extLst>
          </p:cNvPr>
          <p:cNvCxnSpPr>
            <a:cxnSpLocks/>
            <a:stCxn id="67" idx="4"/>
            <a:endCxn id="69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61CF2BE-6537-C240-90F6-B7A93BBB8538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AE1F5F-FFFD-BE47-92C1-C7C9744D2165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509658-E2A7-1D47-91AF-A898C751A791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BD5E1B9-5FED-854B-8939-AEBBA394137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4F97A5-D22F-3340-818B-BBB860AB19CB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F6B1817-A305-E34C-B72C-35946E29BF85}"/>
              </a:ext>
            </a:extLst>
          </p:cNvPr>
          <p:cNvCxnSpPr>
            <a:cxnSpLocks/>
            <a:stCxn id="69" idx="3"/>
            <a:endCxn id="82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6A6CD1-BFA3-3649-BB6F-DADE9D49BAFB}"/>
              </a:ext>
            </a:extLst>
          </p:cNvPr>
          <p:cNvCxnSpPr>
            <a:cxnSpLocks/>
            <a:stCxn id="69" idx="6"/>
            <a:endCxn id="71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C9595FD-4FD9-6345-847F-D28AB3633AC2}"/>
              </a:ext>
            </a:extLst>
          </p:cNvPr>
          <p:cNvCxnSpPr>
            <a:cxnSpLocks/>
            <a:stCxn id="69" idx="0"/>
            <a:endCxn id="67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7D3FE09-286E-9A4A-B2EB-B85321BD02D8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7142F7-F97C-5840-AFE1-2E7AD81752D6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F8C415-9C2D-8B4D-A3D4-1DF6BBF668E2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AD6A0E8-41E3-0646-9F71-210CE2EE7FEB}"/>
              </a:ext>
            </a:extLst>
          </p:cNvPr>
          <p:cNvCxnSpPr>
            <a:cxnSpLocks/>
            <a:stCxn id="71" idx="1"/>
            <a:endCxn id="67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22D9D48-B859-5A4D-8665-EEC2D8EB3D08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1E0901B-C23E-6F48-983A-9E653A535AC6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70DC09-5BFF-7042-AC44-3B7A68CC0E07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219BB-3023-4C44-A707-51984BACEB06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4C367F1-B3E1-EF40-9699-910AE55FE87D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7D92A-1F61-B345-B5D2-ED161001B942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5C66C41-854C-B140-BBCF-07851B6D17CD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7B1394-66C5-B344-9E67-A953EB3D9DD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C7EA5B7-79C1-AE49-84CC-9DE53FC650EE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4A64B88-EF69-9B41-AD7C-81F3DC997E2D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6F1371-BA48-CF42-9A66-A2B45B8F147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98BAE1-86D6-774C-B591-70B51728BDB0}"/>
              </a:ext>
            </a:extLst>
          </p:cNvPr>
          <p:cNvCxnSpPr>
            <a:cxnSpLocks/>
            <a:stCxn id="154" idx="5"/>
            <a:endCxn id="160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9D23E79-2402-2940-8FB9-F577592B9D33}"/>
              </a:ext>
            </a:extLst>
          </p:cNvPr>
          <p:cNvCxnSpPr>
            <a:cxnSpLocks/>
            <a:stCxn id="154" idx="6"/>
            <a:endCxn id="155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E2D2E8-225B-8C48-BF25-952D4A3CC21C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7CA856-49A7-484B-B50D-99506DEFA031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1FCB26-38B6-1049-AA32-4B8088813427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1BEF69-3CC1-4743-8AA6-5A1F4B5084B8}"/>
              </a:ext>
            </a:extLst>
          </p:cNvPr>
          <p:cNvCxnSpPr>
            <a:cxnSpLocks/>
            <a:stCxn id="160" idx="1"/>
            <a:endCxn id="154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423456-45BC-B541-9576-4ADC35B4B343}"/>
              </a:ext>
            </a:extLst>
          </p:cNvPr>
          <p:cNvCxnSpPr>
            <a:cxnSpLocks/>
            <a:stCxn id="160" idx="7"/>
            <a:endCxn id="155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8B28A9F-67FD-1D4E-9DC8-AD9A0FEF2B34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8928F0-61D7-4B49-9CC2-9D800E4735E9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32A0B5-9975-834A-9081-8E86E6FDE221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7ECDE1-E5C4-2744-8C46-37876CB0CDBD}"/>
              </a:ext>
            </a:extLst>
          </p:cNvPr>
          <p:cNvCxnSpPr>
            <a:cxnSpLocks/>
            <a:stCxn id="155" idx="2"/>
            <a:endCxn id="154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16F12-F8B4-4748-9270-ADD9E9732752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DC8000-BB04-4644-9D6D-D4819B2C2B39}"/>
              </a:ext>
            </a:extLst>
          </p:cNvPr>
          <p:cNvCxnSpPr>
            <a:cxnSpLocks/>
            <a:stCxn id="155" idx="4"/>
            <a:endCxn id="157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8EB5C53-E98C-DA48-BE12-3EEB3F2364C9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65B2AD-AB45-3F41-8D29-7155C34826DB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51174C-F467-0447-93D9-8461AFDAAED2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7CC1E1-E985-6942-9F3A-8989E498500C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AE66C3-9F57-EF4D-88A0-19EF40BE02D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2BFF7D-23A4-5C45-8A0B-E1BC6B927A4F}"/>
              </a:ext>
            </a:extLst>
          </p:cNvPr>
          <p:cNvCxnSpPr>
            <a:cxnSpLocks/>
            <a:stCxn id="157" idx="3"/>
            <a:endCxn id="160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98F1085-4FF3-E648-AC76-F9B3134F8D7F}"/>
              </a:ext>
            </a:extLst>
          </p:cNvPr>
          <p:cNvCxnSpPr>
            <a:cxnSpLocks/>
            <a:stCxn id="157" idx="6"/>
            <a:endCxn id="159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81B667-071C-6E45-AB55-5533FC13972F}"/>
              </a:ext>
            </a:extLst>
          </p:cNvPr>
          <p:cNvCxnSpPr>
            <a:cxnSpLocks/>
            <a:stCxn id="157" idx="0"/>
            <a:endCxn id="155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1606731-1777-2F47-A874-D5E36AF27FF8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69B9-6051-6C49-821C-75158D49BE58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948510-BBE5-3B45-B5F3-9E39D69F43D8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4D40003-5E23-5946-8607-0919AE6C3168}"/>
              </a:ext>
            </a:extLst>
          </p:cNvPr>
          <p:cNvCxnSpPr>
            <a:cxnSpLocks/>
            <a:stCxn id="159" idx="1"/>
            <a:endCxn id="155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E46A2-AA1A-564C-83DC-5B61FC8A4C42}"/>
              </a:ext>
            </a:extLst>
          </p:cNvPr>
          <p:cNvCxnSpPr>
            <a:cxnSpLocks/>
            <a:stCxn id="159" idx="3"/>
            <a:endCxn id="157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1FE2F72-FEA9-B54E-9636-B60041ED282B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3E8201B-7F86-5149-B46C-C8EA880AE9B9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08D8FC3-74B1-F743-8E2B-341CE5BE8BAB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2E2CB5D-2729-E348-BEFB-84899A06F534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51C792-0FB8-0B45-800B-32C0DED4F5CA}"/>
              </a:ext>
            </a:extLst>
          </p:cNvPr>
          <p:cNvCxnSpPr>
            <a:cxnSpLocks/>
            <a:stCxn id="190" idx="5"/>
            <a:endCxn id="160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F639C7-B3F8-4643-9080-3733AE45DCAC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750804-2C3B-C241-BD31-39389EA078F7}"/>
              </a:ext>
            </a:extLst>
          </p:cNvPr>
          <p:cNvCxnSpPr>
            <a:cxnSpLocks/>
            <a:stCxn id="192" idx="4"/>
            <a:endCxn id="157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357B79A-6AAA-F442-82B3-074BFE071F15}"/>
              </a:ext>
            </a:extLst>
          </p:cNvPr>
          <p:cNvSpPr/>
          <p:nvPr/>
        </p:nvSpPr>
        <p:spPr>
          <a:xfrm>
            <a:off x="6398163" y="374507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44427C6-A05F-2F44-A4DE-8925CDDD7741}"/>
              </a:ext>
            </a:extLst>
          </p:cNvPr>
          <p:cNvSpPr txBox="1"/>
          <p:nvPr/>
        </p:nvSpPr>
        <p:spPr>
          <a:xfrm>
            <a:off x="6346564" y="37367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097FD4-3365-304C-8B65-881ECD8F9759}"/>
              </a:ext>
            </a:extLst>
          </p:cNvPr>
          <p:cNvSpPr txBox="1"/>
          <p:nvPr/>
        </p:nvSpPr>
        <p:spPr>
          <a:xfrm>
            <a:off x="6905793" y="37324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B1AE5F-3C6A-A74E-A568-18ABE56F6179}"/>
              </a:ext>
            </a:extLst>
          </p:cNvPr>
          <p:cNvCxnSpPr>
            <a:cxnSpLocks/>
            <a:stCxn id="196" idx="6"/>
            <a:endCxn id="64" idx="2"/>
          </p:cNvCxnSpPr>
          <p:nvPr/>
        </p:nvCxnSpPr>
        <p:spPr>
          <a:xfrm flipV="1">
            <a:off x="6636093" y="3855567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/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×  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GB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44%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blipFill>
                <a:blip r:embed="rId3"/>
                <a:stretch>
                  <a:fillRect l="-3571" t="-25000" r="-476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7C1B1B6A-55C7-FB44-89EB-F25C0D6A4CBE}"/>
              </a:ext>
            </a:extLst>
          </p:cNvPr>
          <p:cNvSpPr/>
          <p:nvPr/>
        </p:nvSpPr>
        <p:spPr>
          <a:xfrm>
            <a:off x="5273761" y="432761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724A17C-8458-C44C-A7C7-140D4A5115D9}"/>
              </a:ext>
            </a:extLst>
          </p:cNvPr>
          <p:cNvSpPr/>
          <p:nvPr/>
        </p:nvSpPr>
        <p:spPr>
          <a:xfrm>
            <a:off x="5922444" y="43224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A6C386-5E65-864B-BA85-E56398ED3EFB}"/>
              </a:ext>
            </a:extLst>
          </p:cNvPr>
          <p:cNvSpPr/>
          <p:nvPr/>
        </p:nvSpPr>
        <p:spPr>
          <a:xfrm>
            <a:off x="6525384" y="4326945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E84CEF-1276-9A46-B288-9DC1CF83E6CA}"/>
              </a:ext>
            </a:extLst>
          </p:cNvPr>
          <p:cNvSpPr txBox="1"/>
          <p:nvPr/>
        </p:nvSpPr>
        <p:spPr>
          <a:xfrm>
            <a:off x="3113626" y="4281909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80F622-96BE-C04E-8C0F-4999D2F7BFC3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 flipV="1">
            <a:off x="5511691" y="4441385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EABDE8B-D81B-D94C-89BF-8509E8407056}"/>
              </a:ext>
            </a:extLst>
          </p:cNvPr>
          <p:cNvSpPr txBox="1"/>
          <p:nvPr/>
        </p:nvSpPr>
        <p:spPr>
          <a:xfrm>
            <a:off x="5222162" y="4323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B663B-B114-5443-AF11-508BBD2FCBB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>
            <a:off x="6160374" y="4441385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6467E75-EA67-F846-91D9-CE86F17517AD}"/>
              </a:ext>
            </a:extLst>
          </p:cNvPr>
          <p:cNvSpPr txBox="1"/>
          <p:nvPr/>
        </p:nvSpPr>
        <p:spPr>
          <a:xfrm>
            <a:off x="5877738" y="43193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A15CAB-484A-7646-BA63-0CB0898343CC}"/>
              </a:ext>
            </a:extLst>
          </p:cNvPr>
          <p:cNvSpPr txBox="1"/>
          <p:nvPr/>
        </p:nvSpPr>
        <p:spPr>
          <a:xfrm>
            <a:off x="6473785" y="43348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/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blipFill>
                <a:blip r:embed="rId4"/>
                <a:stretch>
                  <a:fillRect l="-2857" t="-4762" r="-3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DE76F28D-A3CF-2E45-9A80-7E28C1677F92}"/>
              </a:ext>
            </a:extLst>
          </p:cNvPr>
          <p:cNvSpPr txBox="1"/>
          <p:nvPr/>
        </p:nvSpPr>
        <p:spPr>
          <a:xfrm>
            <a:off x="6933228" y="24769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36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any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our environments, </a:t>
                </a: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PRISM ensures that the output from Dijkstra is correct by </a:t>
                </a:r>
                <a:r>
                  <a:rPr lang="en-GB" b="1" dirty="0"/>
                  <a:t>systematically solving </a:t>
                </a:r>
                <a:r>
                  <a:rPr lang="en-GB" dirty="0"/>
                  <a:t>the path against a PCTL relationship…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Rules</a:t>
                </a:r>
                <a:r>
                  <a:rPr lang="en-GB" dirty="0"/>
                  <a:t> can be applied on whether a path is deemed acceptable by the planner,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blipFill>
                <a:blip r:embed="rId2"/>
                <a:stretch>
                  <a:fillRect l="-557" t="-415" r="-1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49B0F503-4512-F140-9060-ECF510DC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54189" y="1150463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40922</TotalTime>
  <Words>2568</Words>
  <Application>Microsoft Macintosh PowerPoint</Application>
  <PresentationFormat>Custom</PresentationFormat>
  <Paragraphs>936</Paragraphs>
  <Slides>35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Environment Modelling</vt:lpstr>
      <vt:lpstr>Path Finding</vt:lpstr>
      <vt:lpstr>Path Finding</vt:lpstr>
      <vt:lpstr>Path Finding</vt:lpstr>
      <vt:lpstr>Path Finding Example (Agent)</vt:lpstr>
      <vt:lpstr>Path Finding Example (Agent)</vt:lpstr>
      <vt:lpstr>Path Finding Example (Agent)</vt:lpstr>
      <vt:lpstr>Path Finding Example (Agent)</vt:lpstr>
      <vt:lpstr>Path Finding Example (Human)</vt:lpstr>
      <vt:lpstr>Path Finding Example (Human)</vt:lpstr>
      <vt:lpstr>Path Finding Example (Co-Op)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Environment Modelling</vt:lpstr>
      <vt:lpstr>Environment Modelling</vt:lpstr>
      <vt:lpstr>PowerPoint Presentation</vt:lpstr>
      <vt:lpstr>PowerPoint Presentation</vt:lpstr>
      <vt:lpstr>PowerPoint Presentation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  <vt:lpstr>Next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52</cp:revision>
  <dcterms:created xsi:type="dcterms:W3CDTF">2018-04-16T10:49:56Z</dcterms:created>
  <dcterms:modified xsi:type="dcterms:W3CDTF">2022-01-24T10:09:37Z</dcterms:modified>
</cp:coreProperties>
</file>