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61" r:id="rId2"/>
    <p:sldId id="262" r:id="rId3"/>
    <p:sldId id="265" r:id="rId4"/>
    <p:sldId id="266" r:id="rId5"/>
    <p:sldId id="290" r:id="rId6"/>
    <p:sldId id="267" r:id="rId7"/>
    <p:sldId id="286" r:id="rId8"/>
    <p:sldId id="269" r:id="rId9"/>
    <p:sldId id="270" r:id="rId10"/>
    <p:sldId id="291" r:id="rId11"/>
    <p:sldId id="287" r:id="rId12"/>
    <p:sldId id="292" r:id="rId13"/>
    <p:sldId id="271" r:id="rId14"/>
    <p:sldId id="288" r:id="rId15"/>
    <p:sldId id="272" r:id="rId16"/>
    <p:sldId id="293" r:id="rId17"/>
    <p:sldId id="274" r:id="rId18"/>
    <p:sldId id="273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9" r:id="rId31"/>
  </p:sldIdLst>
  <p:sldSz cx="9144000" cy="5148263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61"/>
            <p14:sldId id="262"/>
            <p14:sldId id="265"/>
            <p14:sldId id="266"/>
            <p14:sldId id="290"/>
            <p14:sldId id="267"/>
            <p14:sldId id="286"/>
            <p14:sldId id="269"/>
            <p14:sldId id="270"/>
            <p14:sldId id="291"/>
            <p14:sldId id="287"/>
            <p14:sldId id="292"/>
            <p14:sldId id="271"/>
            <p14:sldId id="288"/>
            <p14:sldId id="272"/>
            <p14:sldId id="293"/>
            <p14:sldId id="274"/>
            <p14:sldId id="273"/>
            <p14:sldId id="275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/>
    <p:restoredTop sz="96197"/>
  </p:normalViewPr>
  <p:slideViewPr>
    <p:cSldViewPr snapToGrid="0" snapToObjects="1">
      <p:cViewPr varScale="1">
        <p:scale>
          <a:sx n="234" d="100"/>
          <a:sy n="234" d="100"/>
        </p:scale>
        <p:origin x="192" y="4000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328-B266-9149-9D97-5C822E95C3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termark_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230849"/>
            <a:ext cx="8229600" cy="858044"/>
          </a:xfrm>
        </p:spPr>
        <p:txBody>
          <a:bodyPr>
            <a:normAutofit/>
          </a:bodyPr>
          <a:lstStyle>
            <a:lvl1pPr>
              <a:defRPr sz="5500" baseline="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8411"/>
            <a:ext cx="4887120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65395"/>
            <a:ext cx="3057841" cy="3194880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7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5690" y="591396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830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5971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5831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8223738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8223598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603713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82434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601521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65590"/>
            <a:ext cx="4887120" cy="2588948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603387"/>
            <a:ext cx="3057841" cy="3951151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3078" y="591396"/>
            <a:ext cx="7775026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117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8" y="1589204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9" y="1953273"/>
            <a:ext cx="3812488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189788" y="1953273"/>
            <a:ext cx="3878317" cy="2601265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78877"/>
            <a:ext cx="2649415" cy="2958143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Drag image 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CB9DFC-8EBD-BD49-BF9F-2E2BC794739B}"/>
              </a:ext>
            </a:extLst>
          </p:cNvPr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2C8161-F08C-7642-9D32-547FB82D693D}"/>
              </a:ext>
            </a:extLst>
          </p:cNvPr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8223598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1997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0718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89805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3874"/>
            <a:ext cx="4887120" cy="26006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771839"/>
            <a:ext cx="3057841" cy="2776757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9237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096" y="1175981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9237" y="1595069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9378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93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5602"/>
            <a:ext cx="8223598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602"/>
            <a:ext cx="4887120" cy="259893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4"/>
            <a:ext cx="3057841" cy="3165694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8223598" cy="2598937"/>
          </a:xfrm>
        </p:spPr>
        <p:txBody>
          <a:bodyPr>
            <a:noAutofit/>
          </a:bodyPr>
          <a:lstStyle>
            <a:lvl1pPr marL="46038" indent="0">
              <a:buSzPct val="80000"/>
              <a:buFont typeface="Wingdings" charset="2"/>
              <a:buChar char="§"/>
              <a:tabLst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2936" y="597260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795" y="1175981"/>
            <a:ext cx="779584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2936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077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1107831"/>
            <a:ext cx="2649415" cy="282918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8223738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8223738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8223598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8223598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4051"/>
            <a:ext cx="4887260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772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859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5928"/>
            <a:ext cx="4887120" cy="2598610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  <a:p>
            <a:pPr lvl="5"/>
            <a:r>
              <a:rPr lang="en-GB" dirty="0"/>
              <a:t>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593725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60"/>
            <a:ext cx="7795847" cy="578720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8918" y="1175981"/>
            <a:ext cx="7795846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chemeClr val="bg1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9058" y="1595068"/>
            <a:ext cx="7795706" cy="364068"/>
          </a:xfrm>
        </p:spPr>
        <p:txBody>
          <a:bodyPr>
            <a:noAutofit/>
          </a:bodyPr>
          <a:lstStyle>
            <a:lvl1pPr>
              <a:defRPr sz="2000" cap="none" baseline="0">
                <a:solidFill>
                  <a:schemeClr val="bg1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9" y="1959137"/>
            <a:ext cx="3812488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7"/>
            <a:ext cx="3878317" cy="2595401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260123" y="984738"/>
            <a:ext cx="2649415" cy="2952282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0122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Plain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372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2446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1533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217" y="1955601"/>
            <a:ext cx="4887120" cy="2598937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142660"/>
            <a:ext cx="3057841" cy="341187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Text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98917" y="597255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36" y="1175976"/>
            <a:ext cx="7775027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1595063"/>
            <a:ext cx="7774886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9058" y="1959132"/>
            <a:ext cx="3812488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82510" y="1959132"/>
            <a:ext cx="3878317" cy="2595406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3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247292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47291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178060" y="1037492"/>
            <a:ext cx="264941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78059" y="4060130"/>
            <a:ext cx="264941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_Image 2 co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6522" y="463555"/>
            <a:ext cx="8510951" cy="481676"/>
          </a:xfrm>
        </p:spPr>
        <p:txBody>
          <a:bodyPr anchor="t">
            <a:normAutofit/>
          </a:bodyPr>
          <a:lstStyle>
            <a:lvl1pPr>
              <a:defRPr sz="25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316523" y="1037492"/>
            <a:ext cx="4132385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6523" y="4060130"/>
            <a:ext cx="4132385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4706814" y="1037492"/>
            <a:ext cx="4120659" cy="2899528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06814" y="4060130"/>
            <a:ext cx="4120659" cy="593901"/>
          </a:xfrm>
        </p:spPr>
        <p:txBody>
          <a:bodyPr>
            <a:normAutofit/>
          </a:bodyPr>
          <a:lstStyle>
            <a:lvl1pPr marL="0" indent="0">
              <a:buSzPct val="80000"/>
              <a:buFont typeface="Wingdings" charset="2"/>
              <a:buNone/>
              <a:defRPr sz="1400" cap="none"/>
            </a:lvl1pPr>
          </a:lstStyle>
          <a:p>
            <a:pPr lvl="0"/>
            <a:r>
              <a:rPr lang="en-GB" dirty="0"/>
              <a:t>Caption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3355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3077" y="2470263"/>
            <a:ext cx="4778117" cy="1009381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93077" y="596534"/>
            <a:ext cx="4887260" cy="578720"/>
          </a:xfrm>
        </p:spPr>
        <p:txBody>
          <a:bodyPr>
            <a:norm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077" y="1175255"/>
            <a:ext cx="4887260" cy="409780"/>
          </a:xfrm>
        </p:spPr>
        <p:txBody>
          <a:bodyPr>
            <a:norm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cap="none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217" y="1594342"/>
            <a:ext cx="4887120" cy="364068"/>
          </a:xfrm>
        </p:spPr>
        <p:txBody>
          <a:bodyPr>
            <a:no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7" y="1958411"/>
            <a:ext cx="8223598" cy="2601864"/>
          </a:xfrm>
        </p:spPr>
        <p:txBody>
          <a:bodyPr>
            <a:no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2000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 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3077" y="4900251"/>
            <a:ext cx="853439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417170" y="4900251"/>
            <a:ext cx="51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07820"/>
          </a:xfrm>
          <a:prstGeom prst="rect">
            <a:avLst/>
          </a:prstGeom>
        </p:spPr>
        <p:txBody>
          <a:bodyPr vert="horz" lIns="81666" tIns="40833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87" r:id="rId3"/>
    <p:sldLayoutId id="2147483649" r:id="rId4"/>
    <p:sldLayoutId id="2147483661" r:id="rId5"/>
    <p:sldLayoutId id="2147483679" r:id="rId6"/>
    <p:sldLayoutId id="2147483693" r:id="rId7"/>
    <p:sldLayoutId id="2147483664" r:id="rId8"/>
    <p:sldLayoutId id="2147483688" r:id="rId9"/>
    <p:sldLayoutId id="2147483663" r:id="rId10"/>
    <p:sldLayoutId id="2147483675" r:id="rId11"/>
    <p:sldLayoutId id="2147483680" r:id="rId12"/>
    <p:sldLayoutId id="2147483694" r:id="rId13"/>
    <p:sldLayoutId id="2147483666" r:id="rId14"/>
    <p:sldLayoutId id="2147483689" r:id="rId15"/>
    <p:sldLayoutId id="2147483665" r:id="rId16"/>
    <p:sldLayoutId id="2147483678" r:id="rId17"/>
    <p:sldLayoutId id="2147483681" r:id="rId18"/>
    <p:sldLayoutId id="2147483695" r:id="rId19"/>
    <p:sldLayoutId id="2147483658" r:id="rId20"/>
    <p:sldLayoutId id="2147483667" r:id="rId21"/>
    <p:sldLayoutId id="2147483690" r:id="rId22"/>
    <p:sldLayoutId id="2147483668" r:id="rId23"/>
    <p:sldLayoutId id="2147483677" r:id="rId24"/>
    <p:sldLayoutId id="2147483685" r:id="rId25"/>
    <p:sldLayoutId id="2147483696" r:id="rId26"/>
    <p:sldLayoutId id="2147483673" r:id="rId27"/>
    <p:sldLayoutId id="2147483691" r:id="rId28"/>
    <p:sldLayoutId id="2147483671" r:id="rId29"/>
    <p:sldLayoutId id="2147483682" r:id="rId30"/>
    <p:sldLayoutId id="2147483686" r:id="rId31"/>
    <p:sldLayoutId id="2147483697" r:id="rId32"/>
    <p:sldLayoutId id="2147483674" r:id="rId33"/>
    <p:sldLayoutId id="2147483692" r:id="rId34"/>
    <p:sldLayoutId id="2147483669" r:id="rId35"/>
    <p:sldLayoutId id="2147483683" r:id="rId36"/>
    <p:sldLayoutId id="2147483698" r:id="rId37"/>
    <p:sldLayoutId id="2147483684" r:id="rId38"/>
  </p:sldLayoutIdLst>
  <p:hf hdr="0" ftr="0" dt="0"/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69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6A15D8-1B46-B848-8EBC-69C7A18B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of York Update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543E59-851C-5540-B707-08745524B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409223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EB50E4-C0F5-034A-9BF2-6991DB598DC7}"/>
              </a:ext>
            </a:extLst>
          </p:cNvPr>
          <p:cNvGrpSpPr/>
          <p:nvPr/>
        </p:nvGrpSpPr>
        <p:grpSpPr>
          <a:xfrm>
            <a:off x="177704" y="1101311"/>
            <a:ext cx="6200318" cy="3636717"/>
            <a:chOff x="177704" y="1101311"/>
            <a:chExt cx="6200318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177704" y="110131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4439AC-ED82-ED40-A590-019E6D65C5CF}"/>
                </a:ext>
              </a:extLst>
            </p:cNvPr>
            <p:cNvGrpSpPr/>
            <p:nvPr/>
          </p:nvGrpSpPr>
          <p:grpSpPr>
            <a:xfrm>
              <a:off x="5181843" y="1140686"/>
              <a:ext cx="1196179" cy="476410"/>
              <a:chOff x="5512395" y="1158248"/>
              <a:chExt cx="1196179" cy="476410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645414D5-97E1-6E49-AB16-C938EA060B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2395" y="1227377"/>
                <a:ext cx="115200" cy="1152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B63FF00F-B74A-1A43-945E-264F6E1C99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2395" y="1442342"/>
                <a:ext cx="115200" cy="1152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D62A16-987D-C841-B9A6-E1BCD95C6B13}"/>
                  </a:ext>
                </a:extLst>
              </p:cNvPr>
              <p:cNvSpPr txBox="1"/>
              <p:nvPr/>
            </p:nvSpPr>
            <p:spPr>
              <a:xfrm>
                <a:off x="5627595" y="1158248"/>
                <a:ext cx="10809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Start Node</a:t>
                </a: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6ABEF28A-9B0B-9440-B805-141D85ECED7A}"/>
                  </a:ext>
                </a:extLst>
              </p:cNvPr>
              <p:cNvSpPr txBox="1"/>
              <p:nvPr/>
            </p:nvSpPr>
            <p:spPr>
              <a:xfrm>
                <a:off x="5601235" y="1373048"/>
                <a:ext cx="10809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Final Node</a:t>
                </a:r>
              </a:p>
            </p:txBody>
          </p:sp>
        </p:grp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2074553" y="250064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074829" y="2044372"/>
            <a:ext cx="36273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we take the previously defined environment, where the robot: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Starts at </a:t>
            </a:r>
            <a:r>
              <a:rPr lang="en-GB" u="sng" dirty="0"/>
              <a:t>Node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Ends at </a:t>
            </a:r>
            <a:r>
              <a:rPr lang="en-GB" u="sng" dirty="0"/>
              <a:t>Node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/>
          </a:p>
          <a:p>
            <a:r>
              <a:rPr lang="en-GB" dirty="0"/>
              <a:t>Dijkstra’s creates </a:t>
            </a:r>
            <a:r>
              <a:rPr lang="en-GB" b="1" dirty="0"/>
              <a:t>two 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of least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of maximum probability of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50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2CA9D-C97B-D742-B261-4722284E3D78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48E994-4BE5-CF42-ACB8-C8493BC85C37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  <a:no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BF0279C-C0FA-7044-A8DB-7C7C49178C9E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  <a:grpFill/>
            </p:grpSpPr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0D66B0D6-FA92-ED40-AE39-3580684E708C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7FB67E3-F646-AE44-ACA3-4D29CA2ADA73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  <a:grpFill/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D0CC3C57-CB66-2E4B-A1AB-CE9C4C5FB7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7659C36-07FE-1B45-9F46-4DF758CDA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1DC32274-CB4D-C240-BB9C-F25688B75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E850BC13-F639-BA42-AE3E-3604CC099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93247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9D4FAD69-8B77-D440-A5F9-32554901F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59F2B98D-FF99-7E42-A553-F2CB9F0F6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E27777B4-AE13-0F45-9D1C-27A0E59E1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84F59B14-66E5-9146-995F-B0856EECA6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EA5ECD21-DFC3-6A42-BB44-F78348F13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5820E071-35C9-DD4C-9EB2-FEDCEC27D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18C7A601-E1A8-4F46-87B7-763C6EE64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DA9699AE-6DD9-904E-B841-45B2CAEE2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60FD0AF-CF30-744F-BE2F-7BB51DEF7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6BFD7643-332D-B741-A49C-C5C2DD5DB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6685860-D759-C04E-BB20-0630F4B6F935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17BBBB7-DE5D-524A-B981-B3E4F3669CD9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A46EAD9E-523C-894A-9F8E-73C4BA50C927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B15F03-92BB-BF4E-9521-60B39A85D388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926261D-F5F7-BE40-B257-CA7A662407D8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17F3391-7D46-F242-8E65-483A2307732C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E5874AF8-96F4-5B43-958B-77081417B0FC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310E014A-B21F-774B-93F7-946E0BE46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71764C51-B569-924F-B5A1-4AAC62E20F2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EC77BB84-BB0E-E843-863C-59200143D8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22BDDD42-AFFE-C34C-94D8-9886F6F28A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07" name="Group 306">
                    <a:extLst>
                      <a:ext uri="{FF2B5EF4-FFF2-40B4-BE49-F238E27FC236}">
                        <a16:creationId xmlns:a16="http://schemas.microsoft.com/office/drawing/2014/main" id="{50B07162-E7E3-F145-B3EF-B37FB2355D3C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23874632-0634-274E-8B64-C34654D11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F96AD391-EE0B-4F4E-BA6E-0B140DB7566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EB2D8BB6-2514-AF46-B7AA-D8BD8204443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BFA40364-BF58-0842-86D6-42D5A71B9FB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D10B7F45-0FBF-C646-A2E0-5891431FE6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A6269F1-9DC1-964F-A629-BF639B841C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F7A9F430-C3A0-AB42-89A5-09838F97C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9D6CDBE-3A79-8C44-9F86-FB2E4D822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A8027C4-EBC5-5E45-9504-234898D506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5D40033C-BF50-A64D-A926-FDB1DE0595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7E6168E-B4D4-E349-8BB0-1DA69F6A31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DA7E8EC6-362D-B54D-9D94-648A56543C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3C48B8AA-290F-AC4F-8786-FBE28B22FA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BF7EC1C-19A6-2E4D-B335-08CA32E9F4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DE73E9B6-09C9-A44D-8347-E32E241D1C9E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20F8BD1-65D5-6544-814D-73A652D051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DBE338DC-A4C9-E047-B644-1F8963B54B8B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A34B14E-0E04-5E44-BB6F-E81A0B594C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9534DA67-47DA-2E4D-A58F-97606EEBC9E6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DB2492E5-5C74-EC44-8340-D7BE337F2D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32F96754-3B30-2F41-80AB-397F8141962F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CF4390CE-3B52-7141-BFBA-F65872C3F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543905D8-4C9A-DE48-B1D6-77387DD03627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D754C353-44F9-8A41-925E-1A7D93A171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CF8ACCE6-B56F-AE44-85E1-034E8F731B06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0E2BA73-4352-874F-833D-A2D169BC44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770DEB45-E86D-E849-AA87-7087857164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BAF1316-63E9-D049-A2DC-806106C157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F3AAD11-6A70-6742-9701-33BB37658B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94510C42-AAF9-0640-9664-96B43424877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5D51C8AE-E3D3-A14B-9DBD-88CE7303826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C02A8DBB-A6CF-1048-A21C-916B548656F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5AC601DE-330B-734E-A5BC-0A18B43C4F98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6219A8EE-A618-A044-B96D-59F5121DE7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Rounded Rectangle 337">
                    <a:extLst>
                      <a:ext uri="{FF2B5EF4-FFF2-40B4-BE49-F238E27FC236}">
                        <a16:creationId xmlns:a16="http://schemas.microsoft.com/office/drawing/2014/main" id="{57CFF966-B213-3742-9A32-87B3E6DCD894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Round Same-side Corner of Rectangle 338">
                    <a:extLst>
                      <a:ext uri="{FF2B5EF4-FFF2-40B4-BE49-F238E27FC236}">
                        <a16:creationId xmlns:a16="http://schemas.microsoft.com/office/drawing/2014/main" id="{2B2BC104-4260-5344-8D39-5DA7FAE2384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Round Same-side Corner of Rectangle 339">
                    <a:extLst>
                      <a:ext uri="{FF2B5EF4-FFF2-40B4-BE49-F238E27FC236}">
                        <a16:creationId xmlns:a16="http://schemas.microsoft.com/office/drawing/2014/main" id="{0C571606-09F6-0149-A4B4-E4F99A194DD2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Round Same-side Corner of Rectangle 340">
                    <a:extLst>
                      <a:ext uri="{FF2B5EF4-FFF2-40B4-BE49-F238E27FC236}">
                        <a16:creationId xmlns:a16="http://schemas.microsoft.com/office/drawing/2014/main" id="{B6B6403E-E8F2-9E4D-8954-55EB446197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2" name="Round Same-side Corner of Rectangle 341">
                    <a:extLst>
                      <a:ext uri="{FF2B5EF4-FFF2-40B4-BE49-F238E27FC236}">
                        <a16:creationId xmlns:a16="http://schemas.microsoft.com/office/drawing/2014/main" id="{3906F0C8-9232-4F4F-9999-8A76CA6692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3" name="Round Same-side Corner of Rectangle 342">
                    <a:extLst>
                      <a:ext uri="{FF2B5EF4-FFF2-40B4-BE49-F238E27FC236}">
                        <a16:creationId xmlns:a16="http://schemas.microsoft.com/office/drawing/2014/main" id="{C74FBA78-18B3-DF47-9F80-DB7BD4067C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4" name="Round Same-side Corner of Rectangle 343">
                    <a:extLst>
                      <a:ext uri="{FF2B5EF4-FFF2-40B4-BE49-F238E27FC236}">
                        <a16:creationId xmlns:a16="http://schemas.microsoft.com/office/drawing/2014/main" id="{C22408F8-B265-EE46-A4D2-DD9CBADA39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A7591EC-5068-3F42-8F2C-7F5DD5D6015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2D500FC-DE60-534A-BCFA-8D73480FF1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2D69CF8C-56AE-4E47-A9E2-5FB24D87259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DF1EFCCF-E601-F147-AA14-62ABEFAC35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9A48D30D-B917-234D-8EAD-55EC423B438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0EAB54-D210-B54D-824D-38BEFF8EA65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7F7A069A-5C9E-094C-93D4-BC67916A3E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CA35DD3F-1403-A74B-B5B3-A25CFC4315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C820B8E-354C-304E-8796-F3704161AE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1A1F73BC-9BBC-E84B-9435-B5CEB4F37F1E}"/>
                      </a:ext>
                    </a:extLst>
                  </p:cNvPr>
                  <p:cNvCxnSpPr>
                    <a:stCxn id="353" idx="1"/>
                    <a:endCxn id="351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F87E672-D852-9142-A8CC-8715D1E836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6" name="Round Same-side Corner of Rectangle 355">
                    <a:extLst>
                      <a:ext uri="{FF2B5EF4-FFF2-40B4-BE49-F238E27FC236}">
                        <a16:creationId xmlns:a16="http://schemas.microsoft.com/office/drawing/2014/main" id="{19BAE24B-F014-9B4B-AA9B-800F3177C5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79EB0C9C-8878-5E45-A5C8-4E9CA815F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D8D224B6-F9EE-1D40-A8A3-2776915E2ABB}"/>
                      </a:ext>
                    </a:extLst>
                  </p:cNvPr>
                  <p:cNvCxnSpPr>
                    <a:cxnSpLocks/>
                    <a:endCxn id="28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Rounded Rectangle 358">
                    <a:extLst>
                      <a:ext uri="{FF2B5EF4-FFF2-40B4-BE49-F238E27FC236}">
                        <a16:creationId xmlns:a16="http://schemas.microsoft.com/office/drawing/2014/main" id="{28F6CDCD-D779-C84C-BE8A-32DB6E3AC0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A3C41DD5-5127-2542-9C4B-0804E8E0AD8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FE5E4A9A-E63F-4D47-A898-C787D43A0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CE2BBA15-9668-7147-9A8F-C293A61D2326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6B8BD6C1-4D09-B447-84F9-C373FB6496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4" name="Round Same-side Corner of Rectangle 363">
                    <a:extLst>
                      <a:ext uri="{FF2B5EF4-FFF2-40B4-BE49-F238E27FC236}">
                        <a16:creationId xmlns:a16="http://schemas.microsoft.com/office/drawing/2014/main" id="{AA545559-79C7-5E4C-9F3C-1F4A36C8CEFD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1EAC788-F7A8-7044-AB93-F8408D02CB84}"/>
                  </a:ext>
                </a:extLst>
              </p:cNvPr>
              <p:cNvSpPr/>
              <p:nvPr/>
            </p:nvSpPr>
            <p:spPr>
              <a:xfrm>
                <a:off x="2424770" y="2747680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8CFAB6A-A219-684F-B72C-60F9C4A92E0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4F652A5-1A41-914B-9746-B670716E498B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  <a:grpFill/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DF4EC70-5804-1140-BBF6-C6370A4C2E6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31FE749-D7C8-0640-8A06-6F7249B1BE91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FBA5F8-F34F-CA41-A0FA-0FD5BE9E9E12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  <a:grpFill/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CB48A93-0D84-3B40-B250-FE30D7D0C17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5101A4D-06FC-DE42-96A3-579B1A54A5FA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0545924-ABCA-CB4B-B110-5B2F30A90BD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  <a:grpFill/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807F28BC-E095-9C40-9602-044A04156F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6E5F9396-76DA-0047-802B-255CD17EADE8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B68453-F0F1-B640-AAEB-7E146FB1FEF0}"/>
                  </a:ext>
                </a:extLst>
              </p:cNvPr>
              <p:cNvGrpSpPr/>
              <p:nvPr/>
            </p:nvGrpSpPr>
            <p:grpSpPr>
              <a:xfrm>
                <a:off x="963779" y="1135816"/>
                <a:ext cx="341128" cy="246221"/>
                <a:chOff x="450729" y="1890617"/>
                <a:chExt cx="341128" cy="246221"/>
              </a:xfrm>
              <a:grpFill/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7AD6738-B88B-B141-9364-B14635ABE4C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D5F6A69-6BC0-9E4E-A8E9-30EEFE91BF11}"/>
                    </a:ext>
                  </a:extLst>
                </p:cNvPr>
                <p:cNvSpPr txBox="1"/>
                <p:nvPr/>
              </p:nvSpPr>
              <p:spPr>
                <a:xfrm>
                  <a:off x="450729" y="189061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058F8E-EFDD-F54B-AC5A-AB3A4A93DD5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  <a:grpFill/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BDFA3D3-313F-7D43-ACA9-2433DB7280A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7BB61A3D-31CB-0741-BB11-3025A055AE5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4DB725D-3F74-8147-B4B6-5AB5B1A10C40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  <a:grpFill/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042A632-01B0-A942-90B6-6DF2A916E23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EBB13E5-DC37-EF49-86C2-19F2BF3E09D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647C0FB-59A7-6A4B-97ED-CB8A74A46AC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  <a:grpFill/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573CDBEC-3CAF-CB4F-8654-E53B3FA0B11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39D4AED-A04D-1143-A19C-6F4094B32133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09D9E3-29D1-4846-A5B3-3A6550892070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  <a:grpFill/>
            </p:grpSpPr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33928C4-0A68-9B4B-82CF-BF98D8FD47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60700DB-AA9C-EB4C-AD2E-1F0108AA232E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1B5024E-7D3E-F242-A7B2-6A21EC73F8A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2277971F-5D84-354C-BD12-7AA27E87D1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2013181C-53E3-1448-BDA2-EF2860590E8B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BE7A8C8-E632-664C-AF01-8BB34D72980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  <a:grpFill/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6899347C-0800-9947-A040-017000F4563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0AEDAD5-E884-C14D-A0A9-C91D0D4D68E3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29FDC9F-CB76-1A44-8967-BF0A4917E8CE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  <a:grpFill/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92EC2AA-CD32-BA47-B23E-0B13BF97DE2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213A0C7-FFC3-114C-89B8-72FACB4C40EE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4259D1D-456E-2B4A-B312-017779595F40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  <a:grpFill/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72A4AB66-AF9E-1048-BB31-5EEDEDB9BE0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F1E8BB6-7DCE-1845-9F4A-904204A38938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9716B-9F73-6542-9684-2EC69A1F7A47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  <a:grpFill/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F2E53E8-B46D-0C44-8C4F-51E4C7D5951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DC223C4F-E934-804E-B71F-0452E4618BFB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F7E596D-B46E-684C-9FB1-7396E77B3FF4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  <a:grpFill/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BDBC4E19-1DE6-F84D-A7C4-73CB9BE68FB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5A054B6-E9C3-3A4A-8AA0-3A089C5D6A24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3F30A6-3E24-6B47-91A9-FF0878012C60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  <a:grpFill/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BDFFBC-706C-394C-9E85-C0BBCEFB63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45EE3D7-D107-D04D-8781-571B60028F64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4FA9FF7-BA14-784E-813C-1ECEA4C2F617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  <a:grpFill/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505EA082-B6D0-DE43-8EC9-A32C765407C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A793F66-E352-D24F-B0BA-19D2E825A725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37E2EF7-1338-BA4E-A503-EB40E50B1BD8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  <a:grpFill/>
            </p:grpSpPr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1C785A45-4D6A-EF41-993E-13571B9679C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4A47D3AF-6463-F346-8276-739CE4E641D6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9F4C16-415F-A641-9CED-0C92B7BE91FE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  <a:grpFill/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3420225-8C63-3F46-8F8F-B77726F9569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ABC0FDB-1CB1-8E45-B13E-23CABC0262F6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50241BB-9133-C048-AB87-D2D983C9E0C9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  <a:grpFill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084F59F-4D09-004E-B55F-4B3098D6E1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5BC8592-65DF-4147-A26D-7930A3B736FE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D70E0C5-9555-AE46-9FB4-7645A99BAB04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  <a:grpFill/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D582D62A-FC11-F94E-896A-B2371D828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27C0C4-3D4B-D246-8C7A-F64025D494B2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0E833C3-864E-DA42-BE8C-D0679603B524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5FD6315-DB88-394D-B375-B8D44A5A7A59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C238A-D361-3F49-8810-A75CCE4CBD6E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  <a:grpFill/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DD461107-D628-B045-BCCA-6DBACCD94E23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B3A2432-A155-9141-90C9-E0F7AEE26E23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E33464-50C7-AF4B-ADC2-77BCE89BCF9C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  <a:grpFill/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790EF769-5153-FA47-8923-BC23E318A92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E3135B3-1A2D-C148-A789-0C97CBE08FCF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222B3CC-CFAA-2B42-A47B-6B2A33C21A59}"/>
                  </a:ext>
                </a:extLst>
              </p:cNvPr>
              <p:cNvGrpSpPr/>
              <p:nvPr/>
            </p:nvGrpSpPr>
            <p:grpSpPr>
              <a:xfrm>
                <a:off x="1657210" y="3206178"/>
                <a:ext cx="341128" cy="246221"/>
                <a:chOff x="3538408" y="3058927"/>
                <a:chExt cx="341128" cy="246221"/>
              </a:xfrm>
              <a:grpFill/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B6CA9F-12E8-094E-97EB-328300C3D1D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A97252-E1F4-1846-942A-8AFB00392B93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15A60FC-8850-0144-B7A7-D7CCC235F873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  <a:grpFill/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A9FCE9-00C8-0C49-B3DD-BE97A7FF6BC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8E94C3FF-C679-C34E-9A76-1AD5BD9BAE0D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DC1E98E-4D46-CB4E-96B8-FDE1F7ACEF2A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  <a:grpFill/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49CE1DA8-88EA-2F4A-905A-02F41543D32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0F64160-41ED-4842-BAE9-06893AB9ACF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897DD7-FBD6-7440-842B-21EC9096606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  <a:grpFill/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293C31E-4F5E-9846-B5A2-4629D64BAD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9B91A72-0CD7-6B44-91F1-789D06BD75C1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BBD864-D4DC-ED4D-BD27-4A2D33F1C0D9}"/>
                  </a:ext>
                </a:extLst>
              </p:cNvPr>
              <p:cNvCxnSpPr>
                <a:cxnSpLocks/>
                <a:stCxn id="268" idx="5"/>
                <a:endCxn id="262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A4E738-A36A-424E-B9F5-8A268971AD8C}"/>
                  </a:ext>
                </a:extLst>
              </p:cNvPr>
              <p:cNvCxnSpPr>
                <a:cxnSpLocks/>
                <a:stCxn id="242" idx="6"/>
                <a:endCxn id="9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AB600F-21D1-3342-9746-5FE54F1A4048}"/>
                  </a:ext>
                </a:extLst>
              </p:cNvPr>
              <p:cNvCxnSpPr>
                <a:cxnSpLocks/>
                <a:stCxn id="238" idx="5"/>
                <a:endCxn id="9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E916E01-5631-C449-93CD-77748A0EE590}"/>
                  </a:ext>
                </a:extLst>
              </p:cNvPr>
              <p:cNvCxnSpPr>
                <a:cxnSpLocks/>
                <a:stCxn id="74" idx="4"/>
                <a:endCxn id="97" idx="0"/>
              </p:cNvCxnSpPr>
              <p:nvPr/>
            </p:nvCxnSpPr>
            <p:spPr>
              <a:xfrm>
                <a:off x="2538717" y="2975573"/>
                <a:ext cx="65025" cy="148628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CA192B-7165-1049-B6C0-5461397CCD74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EB8CCBE-3C00-3C41-9F4C-FCB36680AC6A}"/>
                  </a:ext>
                </a:extLst>
              </p:cNvPr>
              <p:cNvCxnSpPr>
                <a:cxnSpLocks/>
                <a:stCxn id="240" idx="6"/>
                <a:endCxn id="242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957A98-0050-754F-8062-8CEB25C755B5}"/>
                  </a:ext>
                </a:extLst>
              </p:cNvPr>
              <p:cNvCxnSpPr>
                <a:cxnSpLocks/>
                <a:stCxn id="236" idx="5"/>
                <a:endCxn id="238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1B464B9-662D-EF4E-AD57-F7973A0F8C4B}"/>
                  </a:ext>
                </a:extLst>
              </p:cNvPr>
              <p:cNvCxnSpPr>
                <a:cxnSpLocks/>
                <a:stCxn id="232" idx="6"/>
                <a:endCxn id="238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47968C1-77C5-DB41-84CF-F13F32217FB8}"/>
                  </a:ext>
                </a:extLst>
              </p:cNvPr>
              <p:cNvCxnSpPr>
                <a:cxnSpLocks/>
                <a:stCxn id="234" idx="5"/>
                <a:endCxn id="238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737AEC-0886-C34E-8A1A-0EBBC9EF234C}"/>
                  </a:ext>
                </a:extLst>
              </p:cNvPr>
              <p:cNvCxnSpPr>
                <a:cxnSpLocks/>
                <a:stCxn id="236" idx="3"/>
                <a:endCxn id="232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15DC94B-B087-5843-8D1E-CD1BA6696827}"/>
                  </a:ext>
                </a:extLst>
              </p:cNvPr>
              <p:cNvCxnSpPr>
                <a:cxnSpLocks/>
                <a:stCxn id="234" idx="4"/>
                <a:endCxn id="232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0AF133-4606-6049-9168-4D1373D8A3C9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6540D6-34F3-AE45-99A1-ED276BF10CB5}"/>
                  </a:ext>
                </a:extLst>
              </p:cNvPr>
              <p:cNvCxnSpPr>
                <a:cxnSpLocks/>
                <a:stCxn id="238" idx="7"/>
                <a:endCxn id="74" idx="2"/>
              </p:cNvCxnSpPr>
              <p:nvPr/>
            </p:nvCxnSpPr>
            <p:spPr>
              <a:xfrm flipV="1">
                <a:off x="1909300" y="2861627"/>
                <a:ext cx="515470" cy="38829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3E76971-E91C-AE46-86F5-1DB0B37460C0}"/>
                  </a:ext>
                </a:extLst>
              </p:cNvPr>
              <p:cNvCxnSpPr>
                <a:cxnSpLocks/>
                <a:stCxn id="74" idx="6"/>
                <a:endCxn id="96" idx="2"/>
              </p:cNvCxnSpPr>
              <p:nvPr/>
            </p:nvCxnSpPr>
            <p:spPr>
              <a:xfrm>
                <a:off x="2652663" y="2861627"/>
                <a:ext cx="547330" cy="176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C032856-005D-D143-ACCF-1E8DF728E8E3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0F89B77-812B-E042-B896-176E68789E2C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2619289" y="2426953"/>
                <a:ext cx="675362" cy="35410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87E69E9-B1C7-8344-A63B-2840643A7BFC}"/>
                  </a:ext>
                </a:extLst>
              </p:cNvPr>
              <p:cNvSpPr txBox="1"/>
              <p:nvPr/>
            </p:nvSpPr>
            <p:spPr>
              <a:xfrm>
                <a:off x="2372058" y="2734021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ACB8E0D-1BBC-774E-AB9F-2FAFB895D376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B69CEB-55B2-B945-B1E5-A2B413DF10E5}"/>
                  </a:ext>
                </a:extLst>
              </p:cNvPr>
              <p:cNvCxnSpPr>
                <a:cxnSpLocks/>
                <a:stCxn id="74" idx="0"/>
                <a:endCxn id="262" idx="4"/>
              </p:cNvCxnSpPr>
              <p:nvPr/>
            </p:nvCxnSpPr>
            <p:spPr>
              <a:xfrm flipV="1">
                <a:off x="2538717" y="2132773"/>
                <a:ext cx="370550" cy="61490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C21862-8B92-BA46-B84E-CBA64945FCB2}"/>
                  </a:ext>
                </a:extLst>
              </p:cNvPr>
              <p:cNvCxnSpPr>
                <a:cxnSpLocks/>
                <a:stCxn id="74" idx="3"/>
                <a:endCxn id="242" idx="7"/>
              </p:cNvCxnSpPr>
              <p:nvPr/>
            </p:nvCxnSpPr>
            <p:spPr>
              <a:xfrm flipH="1">
                <a:off x="1905638" y="2942199"/>
                <a:ext cx="552506" cy="145456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DFB4E1-19ED-9C45-A06E-FF39E886D7A7}"/>
                  </a:ext>
                </a:extLst>
              </p:cNvPr>
              <p:cNvCxnSpPr>
                <a:cxnSpLocks/>
                <a:stCxn id="242" idx="0"/>
                <a:endCxn id="238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7C0BCA5-7DE4-104D-A84E-B39DBED64CEA}"/>
                  </a:ext>
                </a:extLst>
              </p:cNvPr>
              <p:cNvCxnSpPr>
                <a:cxnSpLocks/>
                <a:stCxn id="96" idx="1"/>
                <a:endCxn id="262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F6A6C6-E1AD-B94B-83D8-9DFB460AFEB1}"/>
                  </a:ext>
                </a:extLst>
              </p:cNvPr>
              <p:cNvCxnSpPr>
                <a:cxnSpLocks/>
                <a:stCxn id="96" idx="0"/>
                <a:endCxn id="7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49CC7B1-FF5D-8A4A-92AD-03B1F2B924AA}"/>
                  </a:ext>
                </a:extLst>
              </p:cNvPr>
              <p:cNvCxnSpPr>
                <a:cxnSpLocks/>
                <a:stCxn id="96" idx="7"/>
                <a:endCxn id="26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A459EF2-EA5C-CC44-84F7-4225A79DDD2C}"/>
                  </a:ext>
                </a:extLst>
              </p:cNvPr>
              <p:cNvCxnSpPr>
                <a:cxnSpLocks/>
                <a:stCxn id="96" idx="6"/>
                <a:endCxn id="254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E6C4B4-784A-E94C-A8B6-84B27D744E89}"/>
                  </a:ext>
                </a:extLst>
              </p:cNvPr>
              <p:cNvCxnSpPr>
                <a:cxnSpLocks/>
                <a:stCxn id="96" idx="2"/>
                <a:endCxn id="282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54A4BE7-1478-FC47-B4E9-25319BCA6CF1}"/>
                  </a:ext>
                </a:extLst>
              </p:cNvPr>
              <p:cNvCxnSpPr>
                <a:cxnSpLocks/>
                <a:stCxn id="96" idx="5"/>
                <a:endCxn id="25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8329B25-36A9-6745-B26B-E85ECB0E36D2}"/>
                  </a:ext>
                </a:extLst>
              </p:cNvPr>
              <p:cNvCxnSpPr>
                <a:cxnSpLocks/>
                <a:stCxn id="262" idx="3"/>
                <a:endCxn id="282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7A61C09-49B6-674F-9A91-C21CB9E253CA}"/>
                  </a:ext>
                </a:extLst>
              </p:cNvPr>
              <p:cNvCxnSpPr>
                <a:cxnSpLocks/>
                <a:stCxn id="75" idx="1"/>
                <a:endCxn id="262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9D4085B-CAFC-E846-8691-7A909D824895}"/>
                  </a:ext>
                </a:extLst>
              </p:cNvPr>
              <p:cNvCxnSpPr>
                <a:cxnSpLocks/>
                <a:stCxn id="260" idx="3"/>
                <a:endCxn id="7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29E3030-0CC0-4940-9B69-0F357469E359}"/>
                  </a:ext>
                </a:extLst>
              </p:cNvPr>
              <p:cNvCxnSpPr>
                <a:cxnSpLocks/>
                <a:stCxn id="282" idx="6"/>
                <a:endCxn id="7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AC640BD-40BD-2B42-9230-870C220746D1}"/>
                  </a:ext>
                </a:extLst>
              </p:cNvPr>
              <p:cNvCxnSpPr>
                <a:cxnSpLocks/>
                <a:stCxn id="264" idx="2"/>
                <a:endCxn id="262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503BCEB-7EFC-3842-9D65-5589669E07D7}"/>
                  </a:ext>
                </a:extLst>
              </p:cNvPr>
              <p:cNvCxnSpPr>
                <a:cxnSpLocks/>
                <a:stCxn id="266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063D1C7-DD70-214D-916E-5C80885B6022}"/>
                  </a:ext>
                </a:extLst>
              </p:cNvPr>
              <p:cNvCxnSpPr>
                <a:cxnSpLocks/>
                <a:stCxn id="26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E81C671-515B-DC49-B168-B288C772A41A}"/>
                  </a:ext>
                </a:extLst>
              </p:cNvPr>
              <p:cNvCxnSpPr>
                <a:cxnSpLocks/>
                <a:stCxn id="268" idx="6"/>
                <a:endCxn id="266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94449A0-EB66-484E-8270-E96D7B80A235}"/>
                  </a:ext>
                </a:extLst>
              </p:cNvPr>
              <p:cNvCxnSpPr>
                <a:cxnSpLocks/>
                <a:stCxn id="266" idx="6"/>
                <a:endCxn id="25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1101C46-E1B3-B44A-A9DC-E1E3FD11FD4F}"/>
                  </a:ext>
                </a:extLst>
              </p:cNvPr>
              <p:cNvCxnSpPr>
                <a:cxnSpLocks/>
                <a:stCxn id="258" idx="4"/>
                <a:endCxn id="25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60A330-A2BC-6045-B904-03629E6F7DD0}"/>
                  </a:ext>
                </a:extLst>
              </p:cNvPr>
              <p:cNvCxnSpPr>
                <a:cxnSpLocks/>
                <a:stCxn id="256" idx="4"/>
                <a:endCxn id="254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3FD8DD8-BA2B-AD47-AF30-A7F8BB0804ED}"/>
                  </a:ext>
                </a:extLst>
              </p:cNvPr>
              <p:cNvCxnSpPr>
                <a:cxnSpLocks/>
                <a:stCxn id="260" idx="5"/>
                <a:endCxn id="254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81953E1-B356-E449-8264-478788891D8D}"/>
                  </a:ext>
                </a:extLst>
              </p:cNvPr>
              <p:cNvCxnSpPr>
                <a:cxnSpLocks/>
                <a:stCxn id="254" idx="4"/>
                <a:endCxn id="25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3A7FE2F-3518-294B-BD6C-7BFB64A9DEE5}"/>
                  </a:ext>
                </a:extLst>
              </p:cNvPr>
              <p:cNvCxnSpPr>
                <a:cxnSpLocks/>
                <a:stCxn id="75" idx="5"/>
                <a:endCxn id="25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0E17283-F446-4D4C-9D36-35E06B239BC7}"/>
                  </a:ext>
                </a:extLst>
              </p:cNvPr>
              <p:cNvCxnSpPr>
                <a:cxnSpLocks/>
                <a:stCxn id="75" idx="6"/>
                <a:endCxn id="254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419C1D2-09E1-384B-A688-C4A35B7116CC}"/>
                  </a:ext>
                </a:extLst>
              </p:cNvPr>
              <p:cNvCxnSpPr>
                <a:cxnSpLocks/>
                <a:stCxn id="246" idx="6"/>
                <a:endCxn id="25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9F41123-F03E-D747-8672-A9D72C20B095}"/>
                  </a:ext>
                </a:extLst>
              </p:cNvPr>
              <p:cNvCxnSpPr>
                <a:cxnSpLocks/>
                <a:stCxn id="244" idx="6"/>
                <a:endCxn id="25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FD84255-ACA7-E341-9853-F762848386AE}"/>
                  </a:ext>
                </a:extLst>
              </p:cNvPr>
              <p:cNvCxnSpPr>
                <a:cxnSpLocks/>
                <a:stCxn id="250" idx="2"/>
                <a:endCxn id="25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3072DE7-074E-0E49-9183-D1DD34E791DA}"/>
                  </a:ext>
                </a:extLst>
              </p:cNvPr>
              <p:cNvCxnSpPr>
                <a:cxnSpLocks/>
                <a:stCxn id="248" idx="1"/>
                <a:endCxn id="25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ADAC942-17E4-174C-AD4A-543BEA112A20}"/>
                  </a:ext>
                </a:extLst>
              </p:cNvPr>
              <p:cNvCxnSpPr>
                <a:cxnSpLocks/>
                <a:stCxn id="250" idx="4"/>
                <a:endCxn id="24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AC00D22-FFEA-9644-B085-D39D5E960422}"/>
                  </a:ext>
                </a:extLst>
              </p:cNvPr>
              <p:cNvCxnSpPr>
                <a:cxnSpLocks/>
                <a:stCxn id="246" idx="4"/>
                <a:endCxn id="24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403B8D9-739B-3D44-8215-BA4754EA16FF}"/>
                  </a:ext>
                </a:extLst>
              </p:cNvPr>
              <p:cNvCxnSpPr>
                <a:cxnSpLocks/>
                <a:stCxn id="280" idx="6"/>
                <a:endCxn id="282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6156C8C-5B92-7B47-B2EE-B75F188EB092}"/>
                  </a:ext>
                </a:extLst>
              </p:cNvPr>
              <p:cNvCxnSpPr>
                <a:cxnSpLocks/>
                <a:stCxn id="280" idx="0"/>
                <a:endCxn id="278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13F1949-766E-7B48-BEE9-26F96E2CB8DE}"/>
                  </a:ext>
                </a:extLst>
              </p:cNvPr>
              <p:cNvCxnSpPr>
                <a:cxnSpLocks/>
                <a:stCxn id="280" idx="7"/>
                <a:endCxn id="27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888C1BE-706D-E54E-9229-C045A0592352}"/>
                  </a:ext>
                </a:extLst>
              </p:cNvPr>
              <p:cNvCxnSpPr>
                <a:cxnSpLocks/>
                <a:stCxn id="272" idx="5"/>
                <a:endCxn id="282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90C38B-87B9-BF4E-A2A1-814DEC91D403}"/>
                  </a:ext>
                </a:extLst>
              </p:cNvPr>
              <p:cNvCxnSpPr>
                <a:cxnSpLocks/>
                <a:stCxn id="272" idx="2"/>
                <a:endCxn id="278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71406A4-260F-9447-B5EF-5A4CC4D691F5}"/>
                  </a:ext>
                </a:extLst>
              </p:cNvPr>
              <p:cNvCxnSpPr>
                <a:cxnSpLocks/>
                <a:stCxn id="276" idx="5"/>
                <a:endCxn id="27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grp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1658995-65E6-504A-AF97-71B629AF39A5}"/>
                  </a:ext>
                </a:extLst>
              </p:cNvPr>
              <p:cNvCxnSpPr>
                <a:cxnSpLocks/>
                <a:stCxn id="274" idx="4"/>
                <a:endCxn id="27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6991E6-BD57-BD45-84FD-F8C1988559C1}"/>
                  </a:ext>
                </a:extLst>
              </p:cNvPr>
              <p:cNvCxnSpPr>
                <a:cxnSpLocks/>
                <a:stCxn id="270" idx="3"/>
                <a:endCxn id="27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6D77435-F340-7F4C-9910-A83FF6DA5838}"/>
                  </a:ext>
                </a:extLst>
              </p:cNvPr>
              <p:cNvCxnSpPr>
                <a:cxnSpLocks/>
                <a:stCxn id="278" idx="0"/>
                <a:endCxn id="27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D8B89FE-C80A-A347-9392-70E64419FA8C}"/>
                  </a:ext>
                </a:extLst>
              </p:cNvPr>
              <p:cNvCxnSpPr>
                <a:cxnSpLocks/>
                <a:stCxn id="274" idx="2"/>
                <a:endCxn id="27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7DA650C-CEF0-8549-93C1-972CA8461194}"/>
                  </a:ext>
                </a:extLst>
              </p:cNvPr>
              <p:cNvCxnSpPr>
                <a:cxnSpLocks/>
                <a:stCxn id="274" idx="6"/>
                <a:endCxn id="26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DE40570-AF85-3C4B-9B0B-4062E037B568}"/>
                  </a:ext>
                </a:extLst>
              </p:cNvPr>
              <p:cNvCxnSpPr>
                <a:cxnSpLocks/>
                <a:stCxn id="270" idx="2"/>
                <a:endCxn id="274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grp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8833854-D7FF-0242-9B91-70F991213F4C}"/>
                  </a:ext>
                </a:extLst>
              </p:cNvPr>
              <p:cNvCxnSpPr>
                <a:cxnSpLocks/>
                <a:stCxn id="268" idx="3"/>
                <a:endCxn id="270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B04E37C-06CA-C546-B957-AFAD370454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17952" y="1150463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1896849" y="246306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117952" y="3340767"/>
            <a:ext cx="3627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Minimum distance path </a:t>
            </a:r>
            <a:r>
              <a:rPr lang="en-GB" dirty="0"/>
              <a:t>is 2.9 m with 58% chance of success </a:t>
            </a:r>
          </a:p>
          <a:p>
            <a:endParaRPr lang="en-GB" b="1" dirty="0"/>
          </a:p>
          <a:p>
            <a:r>
              <a:rPr lang="en-GB" b="1" dirty="0"/>
              <a:t>Maximum probability path </a:t>
            </a:r>
            <a:r>
              <a:rPr lang="en-GB" dirty="0"/>
              <a:t>is 4.0 m with 92% 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366394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2CA9D-C97B-D742-B261-4722284E3D78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48E994-4BE5-CF42-ACB8-C8493BC85C37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  <a:no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BF0279C-C0FA-7044-A8DB-7C7C49178C9E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  <a:grpFill/>
            </p:grpSpPr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0D66B0D6-FA92-ED40-AE39-3580684E708C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7FB67E3-F646-AE44-ACA3-4D29CA2ADA73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  <a:grpFill/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D0CC3C57-CB66-2E4B-A1AB-CE9C4C5FB7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7659C36-07FE-1B45-9F46-4DF758CDA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1DC32274-CB4D-C240-BB9C-F25688B75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E850BC13-F639-BA42-AE3E-3604CC099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93247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9D4FAD69-8B77-D440-A5F9-32554901F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59F2B98D-FF99-7E42-A553-F2CB9F0F6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E27777B4-AE13-0F45-9D1C-27A0E59E1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84F59B14-66E5-9146-995F-B0856EECA6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EA5ECD21-DFC3-6A42-BB44-F78348F13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5820E071-35C9-DD4C-9EB2-FEDCEC27D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18C7A601-E1A8-4F46-87B7-763C6EE64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DA9699AE-6DD9-904E-B841-45B2CAEE2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60FD0AF-CF30-744F-BE2F-7BB51DEF7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6BFD7643-332D-B741-A49C-C5C2DD5DB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6685860-D759-C04E-BB20-0630F4B6F935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17BBBB7-DE5D-524A-B981-B3E4F3669CD9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A46EAD9E-523C-894A-9F8E-73C4BA50C927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B15F03-92BB-BF4E-9521-60B39A85D388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926261D-F5F7-BE40-B257-CA7A662407D8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17F3391-7D46-F242-8E65-483A2307732C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E5874AF8-96F4-5B43-958B-77081417B0FC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310E014A-B21F-774B-93F7-946E0BE46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71764C51-B569-924F-B5A1-4AAC62E20F2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EC77BB84-BB0E-E843-863C-59200143D8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22BDDD42-AFFE-C34C-94D8-9886F6F28A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07" name="Group 306">
                    <a:extLst>
                      <a:ext uri="{FF2B5EF4-FFF2-40B4-BE49-F238E27FC236}">
                        <a16:creationId xmlns:a16="http://schemas.microsoft.com/office/drawing/2014/main" id="{50B07162-E7E3-F145-B3EF-B37FB2355D3C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23874632-0634-274E-8B64-C34654D11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F96AD391-EE0B-4F4E-BA6E-0B140DB7566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EB2D8BB6-2514-AF46-B7AA-D8BD8204443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BFA40364-BF58-0842-86D6-42D5A71B9FB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D10B7F45-0FBF-C646-A2E0-5891431FE6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A6269F1-9DC1-964F-A629-BF639B841C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F7A9F430-C3A0-AB42-89A5-09838F97C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9D6CDBE-3A79-8C44-9F86-FB2E4D822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A8027C4-EBC5-5E45-9504-234898D506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5D40033C-BF50-A64D-A926-FDB1DE0595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7E6168E-B4D4-E349-8BB0-1DA69F6A31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DA7E8EC6-362D-B54D-9D94-648A56543C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3C48B8AA-290F-AC4F-8786-FBE28B22FA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BF7EC1C-19A6-2E4D-B335-08CA32E9F4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DE73E9B6-09C9-A44D-8347-E32E241D1C9E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20F8BD1-65D5-6544-814D-73A652D051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DBE338DC-A4C9-E047-B644-1F8963B54B8B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A34B14E-0E04-5E44-BB6F-E81A0B594C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9534DA67-47DA-2E4D-A58F-97606EEBC9E6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DB2492E5-5C74-EC44-8340-D7BE337F2D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32F96754-3B30-2F41-80AB-397F8141962F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CF4390CE-3B52-7141-BFBA-F65872C3F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543905D8-4C9A-DE48-B1D6-77387DD03627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D754C353-44F9-8A41-925E-1A7D93A171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CF8ACCE6-B56F-AE44-85E1-034E8F731B06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0E2BA73-4352-874F-833D-A2D169BC44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770DEB45-E86D-E849-AA87-7087857164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BAF1316-63E9-D049-A2DC-806106C157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F3AAD11-6A70-6742-9701-33BB37658B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94510C42-AAF9-0640-9664-96B43424877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5D51C8AE-E3D3-A14B-9DBD-88CE7303826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C02A8DBB-A6CF-1048-A21C-916B548656F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5AC601DE-330B-734E-A5BC-0A18B43C4F98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6219A8EE-A618-A044-B96D-59F5121DE7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Rounded Rectangle 337">
                    <a:extLst>
                      <a:ext uri="{FF2B5EF4-FFF2-40B4-BE49-F238E27FC236}">
                        <a16:creationId xmlns:a16="http://schemas.microsoft.com/office/drawing/2014/main" id="{57CFF966-B213-3742-9A32-87B3E6DCD894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Round Same-side Corner of Rectangle 338">
                    <a:extLst>
                      <a:ext uri="{FF2B5EF4-FFF2-40B4-BE49-F238E27FC236}">
                        <a16:creationId xmlns:a16="http://schemas.microsoft.com/office/drawing/2014/main" id="{2B2BC104-4260-5344-8D39-5DA7FAE2384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Round Same-side Corner of Rectangle 339">
                    <a:extLst>
                      <a:ext uri="{FF2B5EF4-FFF2-40B4-BE49-F238E27FC236}">
                        <a16:creationId xmlns:a16="http://schemas.microsoft.com/office/drawing/2014/main" id="{0C571606-09F6-0149-A4B4-E4F99A194DD2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Round Same-side Corner of Rectangle 340">
                    <a:extLst>
                      <a:ext uri="{FF2B5EF4-FFF2-40B4-BE49-F238E27FC236}">
                        <a16:creationId xmlns:a16="http://schemas.microsoft.com/office/drawing/2014/main" id="{B6B6403E-E8F2-9E4D-8954-55EB446197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2" name="Round Same-side Corner of Rectangle 341">
                    <a:extLst>
                      <a:ext uri="{FF2B5EF4-FFF2-40B4-BE49-F238E27FC236}">
                        <a16:creationId xmlns:a16="http://schemas.microsoft.com/office/drawing/2014/main" id="{3906F0C8-9232-4F4F-9999-8A76CA6692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3" name="Round Same-side Corner of Rectangle 342">
                    <a:extLst>
                      <a:ext uri="{FF2B5EF4-FFF2-40B4-BE49-F238E27FC236}">
                        <a16:creationId xmlns:a16="http://schemas.microsoft.com/office/drawing/2014/main" id="{C74FBA78-18B3-DF47-9F80-DB7BD4067C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4" name="Round Same-side Corner of Rectangle 343">
                    <a:extLst>
                      <a:ext uri="{FF2B5EF4-FFF2-40B4-BE49-F238E27FC236}">
                        <a16:creationId xmlns:a16="http://schemas.microsoft.com/office/drawing/2014/main" id="{C22408F8-B265-EE46-A4D2-DD9CBADA39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A7591EC-5068-3F42-8F2C-7F5DD5D6015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2D500FC-DE60-534A-BCFA-8D73480FF1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2D69CF8C-56AE-4E47-A9E2-5FB24D87259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DF1EFCCF-E601-F147-AA14-62ABEFAC35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9A48D30D-B917-234D-8EAD-55EC423B438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0EAB54-D210-B54D-824D-38BEFF8EA65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7F7A069A-5C9E-094C-93D4-BC67916A3E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CA35DD3F-1403-A74B-B5B3-A25CFC4315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C820B8E-354C-304E-8796-F3704161AE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1A1F73BC-9BBC-E84B-9435-B5CEB4F37F1E}"/>
                      </a:ext>
                    </a:extLst>
                  </p:cNvPr>
                  <p:cNvCxnSpPr>
                    <a:stCxn id="353" idx="1"/>
                    <a:endCxn id="351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F87E672-D852-9142-A8CC-8715D1E836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6" name="Round Same-side Corner of Rectangle 355">
                    <a:extLst>
                      <a:ext uri="{FF2B5EF4-FFF2-40B4-BE49-F238E27FC236}">
                        <a16:creationId xmlns:a16="http://schemas.microsoft.com/office/drawing/2014/main" id="{19BAE24B-F014-9B4B-AA9B-800F3177C5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79EB0C9C-8878-5E45-A5C8-4E9CA815F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D8D224B6-F9EE-1D40-A8A3-2776915E2ABB}"/>
                      </a:ext>
                    </a:extLst>
                  </p:cNvPr>
                  <p:cNvCxnSpPr>
                    <a:cxnSpLocks/>
                    <a:endCxn id="28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Rounded Rectangle 358">
                    <a:extLst>
                      <a:ext uri="{FF2B5EF4-FFF2-40B4-BE49-F238E27FC236}">
                        <a16:creationId xmlns:a16="http://schemas.microsoft.com/office/drawing/2014/main" id="{28F6CDCD-D779-C84C-BE8A-32DB6E3AC0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A3C41DD5-5127-2542-9C4B-0804E8E0AD8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FE5E4A9A-E63F-4D47-A898-C787D43A0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CE2BBA15-9668-7147-9A8F-C293A61D2326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6B8BD6C1-4D09-B447-84F9-C373FB6496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4" name="Round Same-side Corner of Rectangle 363">
                    <a:extLst>
                      <a:ext uri="{FF2B5EF4-FFF2-40B4-BE49-F238E27FC236}">
                        <a16:creationId xmlns:a16="http://schemas.microsoft.com/office/drawing/2014/main" id="{AA545559-79C7-5E4C-9F3C-1F4A36C8CEFD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1EAC788-F7A8-7044-AB93-F8408D02CB84}"/>
                  </a:ext>
                </a:extLst>
              </p:cNvPr>
              <p:cNvSpPr/>
              <p:nvPr/>
            </p:nvSpPr>
            <p:spPr>
              <a:xfrm>
                <a:off x="2424770" y="2747680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8CFAB6A-A219-684F-B72C-60F9C4A92E0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4F652A5-1A41-914B-9746-B670716E498B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  <a:grpFill/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DF4EC70-5804-1140-BBF6-C6370A4C2E6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  </a:t>
                  </a:r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31FE749-D7C8-0640-8A06-6F7249B1BE91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FBA5F8-F34F-CA41-A0FA-0FD5BE9E9E12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  <a:grpFill/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CB48A93-0D84-3B40-B250-FE30D7D0C17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5101A4D-06FC-DE42-96A3-579B1A54A5FA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0545924-ABCA-CB4B-B110-5B2F30A90BD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  <a:grpFill/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807F28BC-E095-9C40-9602-044A04156F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6E5F9396-76DA-0047-802B-255CD17EADE8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B68453-F0F1-B640-AAEB-7E146FB1FEF0}"/>
                  </a:ext>
                </a:extLst>
              </p:cNvPr>
              <p:cNvGrpSpPr/>
              <p:nvPr/>
            </p:nvGrpSpPr>
            <p:grpSpPr>
              <a:xfrm>
                <a:off x="963779" y="1135816"/>
                <a:ext cx="341128" cy="246221"/>
                <a:chOff x="450729" y="1890617"/>
                <a:chExt cx="341128" cy="246221"/>
              </a:xfrm>
              <a:grpFill/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7AD6738-B88B-B141-9364-B14635ABE4C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D5F6A69-6BC0-9E4E-A8E9-30EEFE91BF11}"/>
                    </a:ext>
                  </a:extLst>
                </p:cNvPr>
                <p:cNvSpPr txBox="1"/>
                <p:nvPr/>
              </p:nvSpPr>
              <p:spPr>
                <a:xfrm>
                  <a:off x="450729" y="189061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058F8E-EFDD-F54B-AC5A-AB3A4A93DD5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  <a:grpFill/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BDFA3D3-313F-7D43-ACA9-2433DB7280A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7BB61A3D-31CB-0741-BB11-3025A055AE5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4DB725D-3F74-8147-B4B6-5AB5B1A10C40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  <a:grpFill/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042A632-01B0-A942-90B6-6DF2A916E23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EBB13E5-DC37-EF49-86C2-19F2BF3E09D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647C0FB-59A7-6A4B-97ED-CB8A74A46AC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  <a:grpFill/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573CDBEC-3CAF-CB4F-8654-E53B3FA0B11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39D4AED-A04D-1143-A19C-6F4094B32133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09D9E3-29D1-4846-A5B3-3A6550892070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  <a:grpFill/>
            </p:grpSpPr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33928C4-0A68-9B4B-82CF-BF98D8FD47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60700DB-AA9C-EB4C-AD2E-1F0108AA232E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1B5024E-7D3E-F242-A7B2-6A21EC73F8A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2277971F-5D84-354C-BD12-7AA27E87D1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2013181C-53E3-1448-BDA2-EF2860590E8B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BE7A8C8-E632-664C-AF01-8BB34D72980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  <a:grpFill/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6899347C-0800-9947-A040-017000F4563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0AEDAD5-E884-C14D-A0A9-C91D0D4D68E3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29FDC9F-CB76-1A44-8967-BF0A4917E8CE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  <a:grpFill/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92EC2AA-CD32-BA47-B23E-0B13BF97DE2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213A0C7-FFC3-114C-89B8-72FACB4C40EE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4259D1D-456E-2B4A-B312-017779595F40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  <a:grpFill/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72A4AB66-AF9E-1048-BB31-5EEDEDB9BE0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F1E8BB6-7DCE-1845-9F4A-904204A38938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9716B-9F73-6542-9684-2EC69A1F7A47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  <a:grpFill/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F2E53E8-B46D-0C44-8C4F-51E4C7D5951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DC223C4F-E934-804E-B71F-0452E4618BFB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F7E596D-B46E-684C-9FB1-7396E77B3FF4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  <a:grpFill/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BDBC4E19-1DE6-F84D-A7C4-73CB9BE68FB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5A054B6-E9C3-3A4A-8AA0-3A089C5D6A24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3F30A6-3E24-6B47-91A9-FF0878012C60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  <a:grpFill/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BDFFBC-706C-394C-9E85-C0BBCEFB63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45EE3D7-D107-D04D-8781-571B60028F64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4FA9FF7-BA14-784E-813C-1ECEA4C2F617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  <a:grpFill/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505EA082-B6D0-DE43-8EC9-A32C765407C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A793F66-E352-D24F-B0BA-19D2E825A725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37E2EF7-1338-BA4E-A503-EB40E50B1BD8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  <a:grpFill/>
            </p:grpSpPr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1C785A45-4D6A-EF41-993E-13571B9679C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4A47D3AF-6463-F346-8276-739CE4E641D6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9F4C16-415F-A641-9CED-0C92B7BE91FE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  <a:grpFill/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3420225-8C63-3F46-8F8F-B77726F9569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ABC0FDB-1CB1-8E45-B13E-23CABC0262F6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50241BB-9133-C048-AB87-D2D983C9E0C9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  <a:grpFill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084F59F-4D09-004E-B55F-4B3098D6E1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5BC8592-65DF-4147-A26D-7930A3B736FE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D70E0C5-9555-AE46-9FB4-7645A99BAB04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  <a:grpFill/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D582D62A-FC11-F94E-896A-B2371D828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27C0C4-3D4B-D246-8C7A-F64025D494B2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0E833C3-864E-DA42-BE8C-D0679603B524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5FD6315-DB88-394D-B375-B8D44A5A7A59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C238A-D361-3F49-8810-A75CCE4CBD6E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  <a:grpFill/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DD461107-D628-B045-BCCA-6DBACCD94E23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B3A2432-A155-9141-90C9-E0F7AEE26E23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E33464-50C7-AF4B-ADC2-77BCE89BCF9C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  <a:grpFill/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790EF769-5153-FA47-8923-BC23E318A92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E3135B3-1A2D-C148-A789-0C97CBE08FCF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222B3CC-CFAA-2B42-A47B-6B2A33C21A59}"/>
                  </a:ext>
                </a:extLst>
              </p:cNvPr>
              <p:cNvGrpSpPr/>
              <p:nvPr/>
            </p:nvGrpSpPr>
            <p:grpSpPr>
              <a:xfrm>
                <a:off x="1657210" y="3206178"/>
                <a:ext cx="341128" cy="246221"/>
                <a:chOff x="3538408" y="3058927"/>
                <a:chExt cx="341128" cy="246221"/>
              </a:xfrm>
              <a:grpFill/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B6CA9F-12E8-094E-97EB-328300C3D1D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A97252-E1F4-1846-942A-8AFB00392B93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15A60FC-8850-0144-B7A7-D7CCC235F873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  <a:grpFill/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A9FCE9-00C8-0C49-B3DD-BE97A7FF6BC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8E94C3FF-C679-C34E-9A76-1AD5BD9BAE0D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DC1E98E-4D46-CB4E-96B8-FDE1F7ACEF2A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  <a:grpFill/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49CE1DA8-88EA-2F4A-905A-02F41543D32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0F64160-41ED-4842-BAE9-06893AB9ACF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897DD7-FBD6-7440-842B-21EC9096606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  <a:grpFill/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293C31E-4F5E-9846-B5A2-4629D64BAD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9B91A72-0CD7-6B44-91F1-789D06BD75C1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BBD864-D4DC-ED4D-BD27-4A2D33F1C0D9}"/>
                  </a:ext>
                </a:extLst>
              </p:cNvPr>
              <p:cNvCxnSpPr>
                <a:cxnSpLocks/>
                <a:stCxn id="268" idx="5"/>
                <a:endCxn id="262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A4E738-A36A-424E-B9F5-8A268971AD8C}"/>
                  </a:ext>
                </a:extLst>
              </p:cNvPr>
              <p:cNvCxnSpPr>
                <a:cxnSpLocks/>
                <a:stCxn id="242" idx="6"/>
                <a:endCxn id="9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AB600F-21D1-3342-9746-5FE54F1A4048}"/>
                  </a:ext>
                </a:extLst>
              </p:cNvPr>
              <p:cNvCxnSpPr>
                <a:cxnSpLocks/>
                <a:stCxn id="238" idx="5"/>
                <a:endCxn id="9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E916E01-5631-C449-93CD-77748A0EE590}"/>
                  </a:ext>
                </a:extLst>
              </p:cNvPr>
              <p:cNvCxnSpPr>
                <a:cxnSpLocks/>
                <a:stCxn id="74" idx="4"/>
                <a:endCxn id="97" idx="0"/>
              </p:cNvCxnSpPr>
              <p:nvPr/>
            </p:nvCxnSpPr>
            <p:spPr>
              <a:xfrm>
                <a:off x="2538717" y="2975573"/>
                <a:ext cx="65025" cy="148628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CA192B-7165-1049-B6C0-5461397CCD74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EB8CCBE-3C00-3C41-9F4C-FCB36680AC6A}"/>
                  </a:ext>
                </a:extLst>
              </p:cNvPr>
              <p:cNvCxnSpPr>
                <a:cxnSpLocks/>
                <a:stCxn id="240" idx="6"/>
                <a:endCxn id="242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957A98-0050-754F-8062-8CEB25C755B5}"/>
                  </a:ext>
                </a:extLst>
              </p:cNvPr>
              <p:cNvCxnSpPr>
                <a:cxnSpLocks/>
                <a:stCxn id="236" idx="5"/>
                <a:endCxn id="238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1B464B9-662D-EF4E-AD57-F7973A0F8C4B}"/>
                  </a:ext>
                </a:extLst>
              </p:cNvPr>
              <p:cNvCxnSpPr>
                <a:cxnSpLocks/>
                <a:stCxn id="232" idx="6"/>
                <a:endCxn id="238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47968C1-77C5-DB41-84CF-F13F32217FB8}"/>
                  </a:ext>
                </a:extLst>
              </p:cNvPr>
              <p:cNvCxnSpPr>
                <a:cxnSpLocks/>
                <a:stCxn id="234" idx="5"/>
                <a:endCxn id="238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737AEC-0886-C34E-8A1A-0EBBC9EF234C}"/>
                  </a:ext>
                </a:extLst>
              </p:cNvPr>
              <p:cNvCxnSpPr>
                <a:cxnSpLocks/>
                <a:stCxn id="236" idx="3"/>
                <a:endCxn id="232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15DC94B-B087-5843-8D1E-CD1BA6696827}"/>
                  </a:ext>
                </a:extLst>
              </p:cNvPr>
              <p:cNvCxnSpPr>
                <a:cxnSpLocks/>
                <a:stCxn id="234" idx="4"/>
                <a:endCxn id="232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0AF133-4606-6049-9168-4D1373D8A3C9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6540D6-34F3-AE45-99A1-ED276BF10CB5}"/>
                  </a:ext>
                </a:extLst>
              </p:cNvPr>
              <p:cNvCxnSpPr>
                <a:cxnSpLocks/>
                <a:stCxn id="238" idx="7"/>
                <a:endCxn id="74" idx="2"/>
              </p:cNvCxnSpPr>
              <p:nvPr/>
            </p:nvCxnSpPr>
            <p:spPr>
              <a:xfrm flipV="1">
                <a:off x="1909300" y="2861627"/>
                <a:ext cx="515470" cy="38829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3E76971-E91C-AE46-86F5-1DB0B37460C0}"/>
                  </a:ext>
                </a:extLst>
              </p:cNvPr>
              <p:cNvCxnSpPr>
                <a:cxnSpLocks/>
                <a:stCxn id="74" idx="6"/>
                <a:endCxn id="96" idx="2"/>
              </p:cNvCxnSpPr>
              <p:nvPr/>
            </p:nvCxnSpPr>
            <p:spPr>
              <a:xfrm>
                <a:off x="2652663" y="2861627"/>
                <a:ext cx="547330" cy="176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C032856-005D-D143-ACCF-1E8DF728E8E3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0F89B77-812B-E042-B896-176E68789E2C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2619289" y="2426953"/>
                <a:ext cx="675362" cy="35410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87E69E9-B1C7-8344-A63B-2840643A7BFC}"/>
                  </a:ext>
                </a:extLst>
              </p:cNvPr>
              <p:cNvSpPr txBox="1"/>
              <p:nvPr/>
            </p:nvSpPr>
            <p:spPr>
              <a:xfrm>
                <a:off x="2372058" y="2734021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ACB8E0D-1BBC-774E-AB9F-2FAFB895D376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B69CEB-55B2-B945-B1E5-A2B413DF10E5}"/>
                  </a:ext>
                </a:extLst>
              </p:cNvPr>
              <p:cNvCxnSpPr>
                <a:cxnSpLocks/>
                <a:stCxn id="74" idx="0"/>
                <a:endCxn id="262" idx="4"/>
              </p:cNvCxnSpPr>
              <p:nvPr/>
            </p:nvCxnSpPr>
            <p:spPr>
              <a:xfrm flipV="1">
                <a:off x="2538717" y="2132773"/>
                <a:ext cx="370550" cy="614907"/>
              </a:xfrm>
              <a:prstGeom prst="lin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C21862-8B92-BA46-B84E-CBA64945FCB2}"/>
                  </a:ext>
                </a:extLst>
              </p:cNvPr>
              <p:cNvCxnSpPr>
                <a:cxnSpLocks/>
                <a:stCxn id="74" idx="3"/>
                <a:endCxn id="242" idx="7"/>
              </p:cNvCxnSpPr>
              <p:nvPr/>
            </p:nvCxnSpPr>
            <p:spPr>
              <a:xfrm flipH="1">
                <a:off x="1905638" y="2942199"/>
                <a:ext cx="552506" cy="145456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DFB4E1-19ED-9C45-A06E-FF39E886D7A7}"/>
                  </a:ext>
                </a:extLst>
              </p:cNvPr>
              <p:cNvCxnSpPr>
                <a:cxnSpLocks/>
                <a:stCxn id="242" idx="0"/>
                <a:endCxn id="238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7C0BCA5-7DE4-104D-A84E-B39DBED64CEA}"/>
                  </a:ext>
                </a:extLst>
              </p:cNvPr>
              <p:cNvCxnSpPr>
                <a:cxnSpLocks/>
                <a:stCxn id="96" idx="1"/>
                <a:endCxn id="262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F6A6C6-E1AD-B94B-83D8-9DFB460AFEB1}"/>
                  </a:ext>
                </a:extLst>
              </p:cNvPr>
              <p:cNvCxnSpPr>
                <a:cxnSpLocks/>
                <a:stCxn id="96" idx="0"/>
                <a:endCxn id="7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49CC7B1-FF5D-8A4A-92AD-03B1F2B924AA}"/>
                  </a:ext>
                </a:extLst>
              </p:cNvPr>
              <p:cNvCxnSpPr>
                <a:cxnSpLocks/>
                <a:stCxn id="96" idx="7"/>
                <a:endCxn id="26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A459EF2-EA5C-CC44-84F7-4225A79DDD2C}"/>
                  </a:ext>
                </a:extLst>
              </p:cNvPr>
              <p:cNvCxnSpPr>
                <a:cxnSpLocks/>
                <a:stCxn id="96" idx="6"/>
                <a:endCxn id="254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E6C4B4-784A-E94C-A8B6-84B27D744E89}"/>
                  </a:ext>
                </a:extLst>
              </p:cNvPr>
              <p:cNvCxnSpPr>
                <a:cxnSpLocks/>
                <a:stCxn id="96" idx="2"/>
                <a:endCxn id="282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54A4BE7-1478-FC47-B4E9-25319BCA6CF1}"/>
                  </a:ext>
                </a:extLst>
              </p:cNvPr>
              <p:cNvCxnSpPr>
                <a:cxnSpLocks/>
                <a:stCxn id="96" idx="5"/>
                <a:endCxn id="25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8329B25-36A9-6745-B26B-E85ECB0E36D2}"/>
                  </a:ext>
                </a:extLst>
              </p:cNvPr>
              <p:cNvCxnSpPr>
                <a:cxnSpLocks/>
                <a:stCxn id="262" idx="3"/>
                <a:endCxn id="282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7A61C09-49B6-674F-9A91-C21CB9E253CA}"/>
                  </a:ext>
                </a:extLst>
              </p:cNvPr>
              <p:cNvCxnSpPr>
                <a:cxnSpLocks/>
                <a:stCxn id="75" idx="1"/>
                <a:endCxn id="262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grpFill/>
              <a:ln w="254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9D4085B-CAFC-E846-8691-7A909D824895}"/>
                  </a:ext>
                </a:extLst>
              </p:cNvPr>
              <p:cNvCxnSpPr>
                <a:cxnSpLocks/>
                <a:stCxn id="260" idx="3"/>
                <a:endCxn id="7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29E3030-0CC0-4940-9B69-0F357469E359}"/>
                  </a:ext>
                </a:extLst>
              </p:cNvPr>
              <p:cNvCxnSpPr>
                <a:cxnSpLocks/>
                <a:stCxn id="282" idx="6"/>
                <a:endCxn id="7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AC640BD-40BD-2B42-9230-870C220746D1}"/>
                  </a:ext>
                </a:extLst>
              </p:cNvPr>
              <p:cNvCxnSpPr>
                <a:cxnSpLocks/>
                <a:stCxn id="264" idx="2"/>
                <a:endCxn id="262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503BCEB-7EFC-3842-9D65-5589669E07D7}"/>
                  </a:ext>
                </a:extLst>
              </p:cNvPr>
              <p:cNvCxnSpPr>
                <a:cxnSpLocks/>
                <a:stCxn id="266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063D1C7-DD70-214D-916E-5C80885B6022}"/>
                  </a:ext>
                </a:extLst>
              </p:cNvPr>
              <p:cNvCxnSpPr>
                <a:cxnSpLocks/>
                <a:stCxn id="26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E81C671-515B-DC49-B168-B288C772A41A}"/>
                  </a:ext>
                </a:extLst>
              </p:cNvPr>
              <p:cNvCxnSpPr>
                <a:cxnSpLocks/>
                <a:stCxn id="268" idx="6"/>
                <a:endCxn id="266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94449A0-EB66-484E-8270-E96D7B80A235}"/>
                  </a:ext>
                </a:extLst>
              </p:cNvPr>
              <p:cNvCxnSpPr>
                <a:cxnSpLocks/>
                <a:stCxn id="266" idx="6"/>
                <a:endCxn id="25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1101C46-E1B3-B44A-A9DC-E1E3FD11FD4F}"/>
                  </a:ext>
                </a:extLst>
              </p:cNvPr>
              <p:cNvCxnSpPr>
                <a:cxnSpLocks/>
                <a:stCxn id="258" idx="4"/>
                <a:endCxn id="25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60A330-A2BC-6045-B904-03629E6F7DD0}"/>
                  </a:ext>
                </a:extLst>
              </p:cNvPr>
              <p:cNvCxnSpPr>
                <a:cxnSpLocks/>
                <a:stCxn id="256" idx="4"/>
                <a:endCxn id="254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3FD8DD8-BA2B-AD47-AF30-A7F8BB0804ED}"/>
                  </a:ext>
                </a:extLst>
              </p:cNvPr>
              <p:cNvCxnSpPr>
                <a:cxnSpLocks/>
                <a:stCxn id="260" idx="5"/>
                <a:endCxn id="254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81953E1-B356-E449-8264-478788891D8D}"/>
                  </a:ext>
                </a:extLst>
              </p:cNvPr>
              <p:cNvCxnSpPr>
                <a:cxnSpLocks/>
                <a:stCxn id="254" idx="4"/>
                <a:endCxn id="25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3A7FE2F-3518-294B-BD6C-7BFB64A9DEE5}"/>
                  </a:ext>
                </a:extLst>
              </p:cNvPr>
              <p:cNvCxnSpPr>
                <a:cxnSpLocks/>
                <a:stCxn id="75" idx="5"/>
                <a:endCxn id="25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0E17283-F446-4D4C-9D36-35E06B239BC7}"/>
                  </a:ext>
                </a:extLst>
              </p:cNvPr>
              <p:cNvCxnSpPr>
                <a:cxnSpLocks/>
                <a:stCxn id="75" idx="6"/>
                <a:endCxn id="254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grpFill/>
              <a:ln w="254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419C1D2-09E1-384B-A688-C4A35B7116CC}"/>
                  </a:ext>
                </a:extLst>
              </p:cNvPr>
              <p:cNvCxnSpPr>
                <a:cxnSpLocks/>
                <a:stCxn id="246" idx="6"/>
                <a:endCxn id="25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9F41123-F03E-D747-8672-A9D72C20B095}"/>
                  </a:ext>
                </a:extLst>
              </p:cNvPr>
              <p:cNvCxnSpPr>
                <a:cxnSpLocks/>
                <a:stCxn id="244" idx="6"/>
                <a:endCxn id="25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FD84255-ACA7-E341-9853-F762848386AE}"/>
                  </a:ext>
                </a:extLst>
              </p:cNvPr>
              <p:cNvCxnSpPr>
                <a:cxnSpLocks/>
                <a:stCxn id="250" idx="2"/>
                <a:endCxn id="25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3072DE7-074E-0E49-9183-D1DD34E791DA}"/>
                  </a:ext>
                </a:extLst>
              </p:cNvPr>
              <p:cNvCxnSpPr>
                <a:cxnSpLocks/>
                <a:stCxn id="248" idx="1"/>
                <a:endCxn id="25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ADAC942-17E4-174C-AD4A-543BEA112A20}"/>
                  </a:ext>
                </a:extLst>
              </p:cNvPr>
              <p:cNvCxnSpPr>
                <a:cxnSpLocks/>
                <a:stCxn id="250" idx="4"/>
                <a:endCxn id="24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AC00D22-FFEA-9644-B085-D39D5E960422}"/>
                  </a:ext>
                </a:extLst>
              </p:cNvPr>
              <p:cNvCxnSpPr>
                <a:cxnSpLocks/>
                <a:stCxn id="246" idx="4"/>
                <a:endCxn id="24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403B8D9-739B-3D44-8215-BA4754EA16FF}"/>
                  </a:ext>
                </a:extLst>
              </p:cNvPr>
              <p:cNvCxnSpPr>
                <a:cxnSpLocks/>
                <a:stCxn id="280" idx="6"/>
                <a:endCxn id="282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6156C8C-5B92-7B47-B2EE-B75F188EB092}"/>
                  </a:ext>
                </a:extLst>
              </p:cNvPr>
              <p:cNvCxnSpPr>
                <a:cxnSpLocks/>
                <a:stCxn id="280" idx="0"/>
                <a:endCxn id="278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13F1949-766E-7B48-BEE9-26F96E2CB8DE}"/>
                  </a:ext>
                </a:extLst>
              </p:cNvPr>
              <p:cNvCxnSpPr>
                <a:cxnSpLocks/>
                <a:stCxn id="280" idx="7"/>
                <a:endCxn id="27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888C1BE-706D-E54E-9229-C045A0592352}"/>
                  </a:ext>
                </a:extLst>
              </p:cNvPr>
              <p:cNvCxnSpPr>
                <a:cxnSpLocks/>
                <a:stCxn id="272" idx="5"/>
                <a:endCxn id="282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90C38B-87B9-BF4E-A2A1-814DEC91D403}"/>
                  </a:ext>
                </a:extLst>
              </p:cNvPr>
              <p:cNvCxnSpPr>
                <a:cxnSpLocks/>
                <a:stCxn id="272" idx="2"/>
                <a:endCxn id="278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71406A4-260F-9447-B5EF-5A4CC4D691F5}"/>
                  </a:ext>
                </a:extLst>
              </p:cNvPr>
              <p:cNvCxnSpPr>
                <a:cxnSpLocks/>
                <a:stCxn id="276" idx="5"/>
                <a:endCxn id="27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1658995-65E6-504A-AF97-71B629AF39A5}"/>
                  </a:ext>
                </a:extLst>
              </p:cNvPr>
              <p:cNvCxnSpPr>
                <a:cxnSpLocks/>
                <a:stCxn id="274" idx="4"/>
                <a:endCxn id="27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6991E6-BD57-BD45-84FD-F8C1988559C1}"/>
                  </a:ext>
                </a:extLst>
              </p:cNvPr>
              <p:cNvCxnSpPr>
                <a:cxnSpLocks/>
                <a:stCxn id="270" idx="3"/>
                <a:endCxn id="27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6D77435-F340-7F4C-9910-A83FF6DA5838}"/>
                  </a:ext>
                </a:extLst>
              </p:cNvPr>
              <p:cNvCxnSpPr>
                <a:cxnSpLocks/>
                <a:stCxn id="278" idx="0"/>
                <a:endCxn id="27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D8B89FE-C80A-A347-9392-70E64419FA8C}"/>
                  </a:ext>
                </a:extLst>
              </p:cNvPr>
              <p:cNvCxnSpPr>
                <a:cxnSpLocks/>
                <a:stCxn id="274" idx="2"/>
                <a:endCxn id="27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grpFill/>
              <a:ln w="254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7DA650C-CEF0-8549-93C1-972CA8461194}"/>
                  </a:ext>
                </a:extLst>
              </p:cNvPr>
              <p:cNvCxnSpPr>
                <a:cxnSpLocks/>
                <a:stCxn id="274" idx="6"/>
                <a:endCxn id="26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DE40570-AF85-3C4B-9B0B-4062E037B568}"/>
                  </a:ext>
                </a:extLst>
              </p:cNvPr>
              <p:cNvCxnSpPr>
                <a:cxnSpLocks/>
                <a:stCxn id="270" idx="2"/>
                <a:endCxn id="274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grpFill/>
              <a:ln w="254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8833854-D7FF-0242-9B91-70F991213F4C}"/>
                  </a:ext>
                </a:extLst>
              </p:cNvPr>
              <p:cNvCxnSpPr>
                <a:cxnSpLocks/>
                <a:stCxn id="268" idx="3"/>
                <a:endCxn id="270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B04E37C-06CA-C546-B957-AFAD370454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 w="254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17952" y="1150463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1896849" y="246306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117952" y="3340767"/>
            <a:ext cx="3627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Minimum distance path </a:t>
            </a:r>
            <a:r>
              <a:rPr lang="en-GB" dirty="0"/>
              <a:t>is 2.9 m with 58% chance of success </a:t>
            </a:r>
          </a:p>
          <a:p>
            <a:endParaRPr lang="en-GB" b="1" dirty="0"/>
          </a:p>
          <a:p>
            <a:r>
              <a:rPr lang="en-GB" b="1" dirty="0"/>
              <a:t>Maximum probability path </a:t>
            </a:r>
            <a:r>
              <a:rPr lang="en-GB" dirty="0"/>
              <a:t>is 4.0 m with 92% 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129872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6" y="407749"/>
            <a:ext cx="6582229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(Human)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231938" y="1076248"/>
            <a:ext cx="1602452" cy="736591"/>
            <a:chOff x="5512395" y="1182187"/>
            <a:chExt cx="1602452" cy="736591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1D587C-FE96-EA48-A9E4-F050AA49D9D1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7104F3-9BF9-BE4D-A86E-1119FFDDA6C2}"/>
              </a:ext>
            </a:extLst>
          </p:cNvPr>
          <p:cNvSpPr txBox="1"/>
          <p:nvPr/>
        </p:nvSpPr>
        <p:spPr>
          <a:xfrm>
            <a:off x="5104910" y="1943867"/>
            <a:ext cx="3620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Introduce a </a:t>
            </a:r>
            <a:r>
              <a:rPr lang="en-GB" i="1" dirty="0"/>
              <a:t>human</a:t>
            </a:r>
            <a:r>
              <a:rPr lang="en-GB" dirty="0"/>
              <a:t> into the environment at </a:t>
            </a:r>
            <a:r>
              <a:rPr lang="en-GB" u="sng" dirty="0"/>
              <a:t>Node 15</a:t>
            </a:r>
          </a:p>
          <a:p>
            <a:endParaRPr lang="en-GB" i="1" dirty="0"/>
          </a:p>
          <a:p>
            <a:r>
              <a:rPr lang="en-GB" dirty="0"/>
              <a:t>The human intends to navigate towards </a:t>
            </a:r>
            <a:r>
              <a:rPr lang="en-GB" u="sng" dirty="0"/>
              <a:t>Node 6</a:t>
            </a:r>
            <a:endParaRPr lang="en-GB" dirty="0"/>
          </a:p>
          <a:p>
            <a:endParaRPr lang="en-GB" u="sng" dirty="0"/>
          </a:p>
          <a:p>
            <a:r>
              <a:rPr lang="en-GB" dirty="0"/>
              <a:t>Unlike the robot, it is </a:t>
            </a:r>
            <a:r>
              <a:rPr lang="en-GB" b="1" dirty="0"/>
              <a:t>assumed</a:t>
            </a:r>
            <a:r>
              <a:rPr lang="en-GB" dirty="0"/>
              <a:t> the human moves along the path of </a:t>
            </a:r>
            <a:r>
              <a:rPr lang="en-GB" b="1" dirty="0"/>
              <a:t>least distance.</a:t>
            </a:r>
          </a:p>
        </p:txBody>
      </p:sp>
    </p:spTree>
    <p:extLst>
      <p:ext uri="{BB962C8B-B14F-4D97-AF65-F5344CB8AC3E}">
        <p14:creationId xmlns:p14="http://schemas.microsoft.com/office/powerpoint/2010/main" val="80575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6" y="407749"/>
            <a:ext cx="6582229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(Human)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104360" y="1076248"/>
            <a:ext cx="3581887" cy="1134628"/>
            <a:chOff x="5384817" y="1182187"/>
            <a:chExt cx="3581887" cy="1134628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15915" y="2026874"/>
              <a:ext cx="227893" cy="22789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84817" y="2140821"/>
              <a:ext cx="131098" cy="0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43808" y="2140821"/>
              <a:ext cx="134578" cy="0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26125" y="1978261"/>
              <a:ext cx="29405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(Human)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1D587C-FE96-EA48-A9E4-F050AA49D9D1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7104F3-9BF9-BE4D-A86E-1119FFDDA6C2}"/>
              </a:ext>
            </a:extLst>
          </p:cNvPr>
          <p:cNvSpPr txBox="1"/>
          <p:nvPr/>
        </p:nvSpPr>
        <p:spPr>
          <a:xfrm>
            <a:off x="5182901" y="2433627"/>
            <a:ext cx="330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path causes a </a:t>
            </a:r>
            <a:r>
              <a:rPr lang="en-GB" b="1" dirty="0"/>
              <a:t>spatial conflict</a:t>
            </a:r>
            <a:r>
              <a:rPr lang="en-GB" dirty="0"/>
              <a:t> with the path of the </a:t>
            </a:r>
            <a:r>
              <a:rPr lang="en-GB" i="1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63498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tx2">
                      <a:lumMod val="1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solidFill>
                          <a:schemeClr val="bg1"/>
                        </a:solidFill>
                      </a:rPr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D386E7-7F1F-5C45-84A6-BB03B3E27A57}"/>
              </a:ext>
            </a:extLst>
          </p:cNvPr>
          <p:cNvGrpSpPr/>
          <p:nvPr/>
        </p:nvGrpSpPr>
        <p:grpSpPr>
          <a:xfrm>
            <a:off x="5046384" y="1076523"/>
            <a:ext cx="3627332" cy="2292643"/>
            <a:chOff x="5180337" y="1770322"/>
            <a:chExt cx="3627332" cy="22926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4439AC-ED82-ED40-A590-019E6D65C5CF}"/>
                </a:ext>
              </a:extLst>
            </p:cNvPr>
            <p:cNvGrpSpPr/>
            <p:nvPr/>
          </p:nvGrpSpPr>
          <p:grpSpPr>
            <a:xfrm>
              <a:off x="5180337" y="1770322"/>
              <a:ext cx="3627332" cy="1903349"/>
              <a:chOff x="5376158" y="1182187"/>
              <a:chExt cx="3627332" cy="1903349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645414D5-97E1-6E49-AB16-C938EA060B45}"/>
                  </a:ext>
                </a:extLst>
              </p:cNvPr>
              <p:cNvSpPr/>
              <p:nvPr/>
            </p:nvSpPr>
            <p:spPr>
              <a:xfrm>
                <a:off x="5512395" y="122737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075F2CBD-8A81-DD46-93A6-0E8057C8C60F}"/>
                  </a:ext>
                </a:extLst>
              </p:cNvPr>
              <p:cNvSpPr/>
              <p:nvPr/>
            </p:nvSpPr>
            <p:spPr>
              <a:xfrm>
                <a:off x="5513116" y="2024422"/>
                <a:ext cx="227893" cy="2278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B63FF00F-B74A-1A43-945E-264F6E1C9977}"/>
                  </a:ext>
                </a:extLst>
              </p:cNvPr>
              <p:cNvSpPr/>
              <p:nvPr/>
            </p:nvSpPr>
            <p:spPr>
              <a:xfrm>
                <a:off x="5512395" y="1624741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618873DF-31C8-E34C-A7BC-B540ADCCB8BB}"/>
                  </a:ext>
                </a:extLst>
              </p:cNvPr>
              <p:cNvCxnSpPr>
                <a:cxnSpLocks/>
                <a:endCxn id="375" idx="2"/>
              </p:cNvCxnSpPr>
              <p:nvPr/>
            </p:nvCxnSpPr>
            <p:spPr>
              <a:xfrm>
                <a:off x="5380278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6366A0F7-AD93-1B4A-A73A-FDE9F89AA6B6}"/>
                  </a:ext>
                </a:extLst>
              </p:cNvPr>
              <p:cNvCxnSpPr>
                <a:cxnSpLocks/>
                <a:stCxn id="375" idx="6"/>
              </p:cNvCxnSpPr>
              <p:nvPr/>
            </p:nvCxnSpPr>
            <p:spPr>
              <a:xfrm>
                <a:off x="5741009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2205782D-578C-B349-B59D-8007AC3AAB06}"/>
                  </a:ext>
                </a:extLst>
              </p:cNvPr>
              <p:cNvSpPr/>
              <p:nvPr/>
            </p:nvSpPr>
            <p:spPr>
              <a:xfrm>
                <a:off x="5507256" y="2420984"/>
                <a:ext cx="227893" cy="22789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F5DF2846-3AD8-2C44-92E5-EC92D759754C}"/>
                  </a:ext>
                </a:extLst>
              </p:cNvPr>
              <p:cNvCxnSpPr>
                <a:cxnSpLocks/>
                <a:stCxn id="379" idx="2"/>
              </p:cNvCxnSpPr>
              <p:nvPr/>
            </p:nvCxnSpPr>
            <p:spPr>
              <a:xfrm flipH="1">
                <a:off x="5376158" y="2534931"/>
                <a:ext cx="13109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5AE726F-B94E-3A47-BE67-4E6F1C7317BF}"/>
                  </a:ext>
                </a:extLst>
              </p:cNvPr>
              <p:cNvCxnSpPr>
                <a:cxnSpLocks/>
                <a:endCxn id="379" idx="6"/>
              </p:cNvCxnSpPr>
              <p:nvPr/>
            </p:nvCxnSpPr>
            <p:spPr>
              <a:xfrm flipH="1">
                <a:off x="5735149" y="2534931"/>
                <a:ext cx="13457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DB4164A-C7B5-8540-9E7C-4B15B600F0C2}"/>
                  </a:ext>
                </a:extLst>
              </p:cNvPr>
              <p:cNvSpPr/>
              <p:nvPr/>
            </p:nvSpPr>
            <p:spPr>
              <a:xfrm>
                <a:off x="5507256" y="2819431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A5536EB1-A11F-B440-BB16-41CC26B6EB21}"/>
                  </a:ext>
                </a:extLst>
              </p:cNvPr>
              <p:cNvCxnSpPr>
                <a:cxnSpLocks/>
                <a:endCxn id="382" idx="2"/>
              </p:cNvCxnSpPr>
              <p:nvPr/>
            </p:nvCxnSpPr>
            <p:spPr>
              <a:xfrm>
                <a:off x="5376158" y="2933378"/>
                <a:ext cx="1310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3FEDD20-91BE-8C4B-9653-38FAAF9C28A8}"/>
                  </a:ext>
                </a:extLst>
              </p:cNvPr>
              <p:cNvCxnSpPr>
                <a:cxnSpLocks/>
                <a:stCxn id="382" idx="6"/>
              </p:cNvCxnSpPr>
              <p:nvPr/>
            </p:nvCxnSpPr>
            <p:spPr>
              <a:xfrm>
                <a:off x="5735149" y="2933378"/>
                <a:ext cx="131098" cy="491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D62A16-987D-C841-B9A6-E1BCD95C6B13}"/>
                  </a:ext>
                </a:extLst>
              </p:cNvPr>
              <p:cNvSpPr txBox="1"/>
              <p:nvPr/>
            </p:nvSpPr>
            <p:spPr>
              <a:xfrm>
                <a:off x="6033868" y="1182187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Start Node</a:t>
                </a: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6ABEF28A-9B0B-9440-B805-141D85ECED7A}"/>
                  </a:ext>
                </a:extLst>
              </p:cNvPr>
              <p:cNvSpPr txBox="1"/>
              <p:nvPr/>
            </p:nvSpPr>
            <p:spPr>
              <a:xfrm>
                <a:off x="6033867" y="1580224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Final Node</a:t>
                </a: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B5562498-8D01-724E-8B73-FBB160172192}"/>
                  </a:ext>
                </a:extLst>
              </p:cNvPr>
              <p:cNvSpPr txBox="1"/>
              <p:nvPr/>
            </p:nvSpPr>
            <p:spPr>
              <a:xfrm>
                <a:off x="6017466" y="1975342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Highest Probability Path (Robot) </a:t>
                </a: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E34510FD-08CB-D94C-B650-041073FF3DFE}"/>
                  </a:ext>
                </a:extLst>
              </p:cNvPr>
              <p:cNvSpPr txBox="1"/>
              <p:nvPr/>
            </p:nvSpPr>
            <p:spPr>
              <a:xfrm>
                <a:off x="6017466" y="2372371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Minimum Distance Path (Robot) </a:t>
                </a: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04F8FEB6-73B4-974E-A53B-DFC0BACB25A9}"/>
                  </a:ext>
                </a:extLst>
              </p:cNvPr>
              <p:cNvSpPr txBox="1"/>
              <p:nvPr/>
            </p:nvSpPr>
            <p:spPr>
              <a:xfrm>
                <a:off x="6033867" y="2746982"/>
                <a:ext cx="2672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Mutual Path (Robot)</a:t>
                </a:r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5F58AFC-C479-8444-A831-CDA03E47C09E}"/>
                </a:ext>
              </a:extLst>
            </p:cNvPr>
            <p:cNvSpPr/>
            <p:nvPr/>
          </p:nvSpPr>
          <p:spPr>
            <a:xfrm>
              <a:off x="5311435" y="3754478"/>
              <a:ext cx="227893" cy="227893"/>
            </a:xfrm>
            <a:prstGeom prst="ellipse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0F8D911-FEA1-494E-81F5-20327EE78B5F}"/>
                </a:ext>
              </a:extLst>
            </p:cNvPr>
            <p:cNvSpPr txBox="1"/>
            <p:nvPr/>
          </p:nvSpPr>
          <p:spPr>
            <a:xfrm>
              <a:off x="5821645" y="3724411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Spatially Conflicted Node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48D5F78-D36C-5E42-8D71-13C4D834D5EA}"/>
              </a:ext>
            </a:extLst>
          </p:cNvPr>
          <p:cNvSpPr txBox="1"/>
          <p:nvPr/>
        </p:nvSpPr>
        <p:spPr>
          <a:xfrm>
            <a:off x="5046384" y="3414163"/>
            <a:ext cx="3884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Artificially update </a:t>
            </a:r>
            <a:r>
              <a:rPr lang="en-GB" dirty="0"/>
              <a:t>the probability </a:t>
            </a:r>
            <a:r>
              <a:rPr lang="en-GB" i="1" dirty="0"/>
              <a:t>heat map </a:t>
            </a:r>
            <a:r>
              <a:rPr lang="en-GB" dirty="0"/>
              <a:t> for the </a:t>
            </a:r>
            <a:r>
              <a:rPr lang="en-GB" i="1" dirty="0"/>
              <a:t>agent</a:t>
            </a:r>
            <a:r>
              <a:rPr lang="en-GB" dirty="0"/>
              <a:t> based on the path of the </a:t>
            </a:r>
            <a:r>
              <a:rPr lang="en-GB" i="1" dirty="0"/>
              <a:t>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Probability </a:t>
            </a:r>
            <a:r>
              <a:rPr lang="en-GB" b="1" dirty="0"/>
              <a:t>decreased</a:t>
            </a:r>
            <a:r>
              <a:rPr lang="en-GB" dirty="0"/>
              <a:t> from </a:t>
            </a:r>
            <a:r>
              <a:rPr lang="en-GB" u="sng" dirty="0"/>
              <a:t>92% to 23% </a:t>
            </a:r>
            <a:r>
              <a:rPr lang="en-GB" dirty="0"/>
              <a:t>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2281343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tx2">
                      <a:lumMod val="1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solidFill>
                          <a:schemeClr val="bg1"/>
                        </a:solidFill>
                      </a:rPr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254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254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254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D386E7-7F1F-5C45-84A6-BB03B3E27A57}"/>
              </a:ext>
            </a:extLst>
          </p:cNvPr>
          <p:cNvGrpSpPr/>
          <p:nvPr/>
        </p:nvGrpSpPr>
        <p:grpSpPr>
          <a:xfrm>
            <a:off x="5046384" y="1076523"/>
            <a:ext cx="3627332" cy="2292643"/>
            <a:chOff x="5180337" y="1770322"/>
            <a:chExt cx="3627332" cy="22926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4439AC-ED82-ED40-A590-019E6D65C5CF}"/>
                </a:ext>
              </a:extLst>
            </p:cNvPr>
            <p:cNvGrpSpPr/>
            <p:nvPr/>
          </p:nvGrpSpPr>
          <p:grpSpPr>
            <a:xfrm>
              <a:off x="5180337" y="1770322"/>
              <a:ext cx="3627332" cy="1903349"/>
              <a:chOff x="5376158" y="1182187"/>
              <a:chExt cx="3627332" cy="1903349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645414D5-97E1-6E49-AB16-C938EA060B45}"/>
                  </a:ext>
                </a:extLst>
              </p:cNvPr>
              <p:cNvSpPr/>
              <p:nvPr/>
            </p:nvSpPr>
            <p:spPr>
              <a:xfrm>
                <a:off x="5512395" y="122737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075F2CBD-8A81-DD46-93A6-0E8057C8C60F}"/>
                  </a:ext>
                </a:extLst>
              </p:cNvPr>
              <p:cNvSpPr/>
              <p:nvPr/>
            </p:nvSpPr>
            <p:spPr>
              <a:xfrm>
                <a:off x="5513116" y="2024422"/>
                <a:ext cx="227893" cy="2278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B63FF00F-B74A-1A43-945E-264F6E1C9977}"/>
                  </a:ext>
                </a:extLst>
              </p:cNvPr>
              <p:cNvSpPr/>
              <p:nvPr/>
            </p:nvSpPr>
            <p:spPr>
              <a:xfrm>
                <a:off x="5512395" y="1624741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618873DF-31C8-E34C-A7BC-B540ADCCB8BB}"/>
                  </a:ext>
                </a:extLst>
              </p:cNvPr>
              <p:cNvCxnSpPr>
                <a:cxnSpLocks/>
                <a:endCxn id="375" idx="2"/>
              </p:cNvCxnSpPr>
              <p:nvPr/>
            </p:nvCxnSpPr>
            <p:spPr>
              <a:xfrm>
                <a:off x="5380278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6366A0F7-AD93-1B4A-A73A-FDE9F89AA6B6}"/>
                  </a:ext>
                </a:extLst>
              </p:cNvPr>
              <p:cNvCxnSpPr>
                <a:cxnSpLocks/>
                <a:stCxn id="375" idx="6"/>
              </p:cNvCxnSpPr>
              <p:nvPr/>
            </p:nvCxnSpPr>
            <p:spPr>
              <a:xfrm>
                <a:off x="5741009" y="2138369"/>
                <a:ext cx="13283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2205782D-578C-B349-B59D-8007AC3AAB06}"/>
                  </a:ext>
                </a:extLst>
              </p:cNvPr>
              <p:cNvSpPr/>
              <p:nvPr/>
            </p:nvSpPr>
            <p:spPr>
              <a:xfrm>
                <a:off x="5507256" y="2420984"/>
                <a:ext cx="227893" cy="22789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F5DF2846-3AD8-2C44-92E5-EC92D759754C}"/>
                  </a:ext>
                </a:extLst>
              </p:cNvPr>
              <p:cNvCxnSpPr>
                <a:cxnSpLocks/>
                <a:stCxn id="379" idx="2"/>
              </p:cNvCxnSpPr>
              <p:nvPr/>
            </p:nvCxnSpPr>
            <p:spPr>
              <a:xfrm flipH="1">
                <a:off x="5376158" y="2534931"/>
                <a:ext cx="13109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5AE726F-B94E-3A47-BE67-4E6F1C7317BF}"/>
                  </a:ext>
                </a:extLst>
              </p:cNvPr>
              <p:cNvCxnSpPr>
                <a:cxnSpLocks/>
                <a:endCxn id="379" idx="6"/>
              </p:cNvCxnSpPr>
              <p:nvPr/>
            </p:nvCxnSpPr>
            <p:spPr>
              <a:xfrm flipH="1">
                <a:off x="5735149" y="2534931"/>
                <a:ext cx="13457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DB4164A-C7B5-8540-9E7C-4B15B600F0C2}"/>
                  </a:ext>
                </a:extLst>
              </p:cNvPr>
              <p:cNvSpPr/>
              <p:nvPr/>
            </p:nvSpPr>
            <p:spPr>
              <a:xfrm>
                <a:off x="5507256" y="2819431"/>
                <a:ext cx="227893" cy="22789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A5536EB1-A11F-B440-BB16-41CC26B6EB21}"/>
                  </a:ext>
                </a:extLst>
              </p:cNvPr>
              <p:cNvCxnSpPr>
                <a:cxnSpLocks/>
                <a:endCxn id="382" idx="2"/>
              </p:cNvCxnSpPr>
              <p:nvPr/>
            </p:nvCxnSpPr>
            <p:spPr>
              <a:xfrm>
                <a:off x="5376158" y="2933378"/>
                <a:ext cx="1310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3FEDD20-91BE-8C4B-9653-38FAAF9C28A8}"/>
                  </a:ext>
                </a:extLst>
              </p:cNvPr>
              <p:cNvCxnSpPr>
                <a:cxnSpLocks/>
                <a:stCxn id="382" idx="6"/>
              </p:cNvCxnSpPr>
              <p:nvPr/>
            </p:nvCxnSpPr>
            <p:spPr>
              <a:xfrm>
                <a:off x="5735149" y="2933378"/>
                <a:ext cx="131098" cy="491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D62A16-987D-C841-B9A6-E1BCD95C6B13}"/>
                  </a:ext>
                </a:extLst>
              </p:cNvPr>
              <p:cNvSpPr txBox="1"/>
              <p:nvPr/>
            </p:nvSpPr>
            <p:spPr>
              <a:xfrm>
                <a:off x="6033868" y="1182187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Start Node</a:t>
                </a: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6ABEF28A-9B0B-9440-B805-141D85ECED7A}"/>
                  </a:ext>
                </a:extLst>
              </p:cNvPr>
              <p:cNvSpPr txBox="1"/>
              <p:nvPr/>
            </p:nvSpPr>
            <p:spPr>
              <a:xfrm>
                <a:off x="6033867" y="1580224"/>
                <a:ext cx="108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Final Node</a:t>
                </a: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B5562498-8D01-724E-8B73-FBB160172192}"/>
                  </a:ext>
                </a:extLst>
              </p:cNvPr>
              <p:cNvSpPr txBox="1"/>
              <p:nvPr/>
            </p:nvSpPr>
            <p:spPr>
              <a:xfrm>
                <a:off x="6017466" y="1975342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Highest Probability Path (Robot) </a:t>
                </a: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E34510FD-08CB-D94C-B650-041073FF3DFE}"/>
                  </a:ext>
                </a:extLst>
              </p:cNvPr>
              <p:cNvSpPr txBox="1"/>
              <p:nvPr/>
            </p:nvSpPr>
            <p:spPr>
              <a:xfrm>
                <a:off x="6017466" y="2372371"/>
                <a:ext cx="2986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Minimum Distance Path (Robot) </a:t>
                </a: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04F8FEB6-73B4-974E-A53B-DFC0BACB25A9}"/>
                  </a:ext>
                </a:extLst>
              </p:cNvPr>
              <p:cNvSpPr txBox="1"/>
              <p:nvPr/>
            </p:nvSpPr>
            <p:spPr>
              <a:xfrm>
                <a:off x="6033867" y="2746982"/>
                <a:ext cx="2672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Mutual Path (Robot)</a:t>
                </a:r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5F58AFC-C479-8444-A831-CDA03E47C09E}"/>
                </a:ext>
              </a:extLst>
            </p:cNvPr>
            <p:cNvSpPr/>
            <p:nvPr/>
          </p:nvSpPr>
          <p:spPr>
            <a:xfrm>
              <a:off x="5311435" y="3754478"/>
              <a:ext cx="227893" cy="227893"/>
            </a:xfrm>
            <a:prstGeom prst="ellipse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0F8D911-FEA1-494E-81F5-20327EE78B5F}"/>
                </a:ext>
              </a:extLst>
            </p:cNvPr>
            <p:cNvSpPr txBox="1"/>
            <p:nvPr/>
          </p:nvSpPr>
          <p:spPr>
            <a:xfrm>
              <a:off x="5821645" y="3724411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Spatially Conflicted Node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48D5F78-D36C-5E42-8D71-13C4D834D5EA}"/>
              </a:ext>
            </a:extLst>
          </p:cNvPr>
          <p:cNvSpPr txBox="1"/>
          <p:nvPr/>
        </p:nvSpPr>
        <p:spPr>
          <a:xfrm>
            <a:off x="5046384" y="3414163"/>
            <a:ext cx="3884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Artificially update </a:t>
            </a:r>
            <a:r>
              <a:rPr lang="en-GB" dirty="0"/>
              <a:t>the probability </a:t>
            </a:r>
            <a:r>
              <a:rPr lang="en-GB" i="1" dirty="0"/>
              <a:t>heat map </a:t>
            </a:r>
            <a:r>
              <a:rPr lang="en-GB" dirty="0"/>
              <a:t> for the </a:t>
            </a:r>
            <a:r>
              <a:rPr lang="en-GB" i="1" dirty="0"/>
              <a:t>agent</a:t>
            </a:r>
            <a:r>
              <a:rPr lang="en-GB" dirty="0"/>
              <a:t> based on the path of the </a:t>
            </a:r>
            <a:r>
              <a:rPr lang="en-GB" i="1" dirty="0"/>
              <a:t>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Probability </a:t>
            </a:r>
            <a:r>
              <a:rPr lang="en-GB" b="1" dirty="0"/>
              <a:t>decreased</a:t>
            </a:r>
            <a:r>
              <a:rPr lang="en-GB" dirty="0"/>
              <a:t> from </a:t>
            </a:r>
            <a:r>
              <a:rPr lang="en-GB" u="sng" dirty="0"/>
              <a:t>92% to 23% </a:t>
            </a:r>
            <a:r>
              <a:rPr lang="en-GB" dirty="0"/>
              <a:t>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183216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(Co-Op)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27D09-4E00-F345-AD11-299E34FBC88A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82CA9D-C97B-D742-B261-4722284E3D78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0" y="1063731"/>
              <a:chExt cx="4897125" cy="363671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E48E994-4BE5-CF42-ACB8-C8493BC85C37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36717"/>
                <a:chOff x="283212" y="1060992"/>
                <a:chExt cx="4897125" cy="3636717"/>
              </a:xfrm>
              <a:no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F0279C-C0FA-7044-A8DB-7C7C49178C9E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  <a:grpFill/>
              </p:grpSpPr>
              <p:sp>
                <p:nvSpPr>
                  <p:cNvPr id="284" name="Arc 283">
                    <a:extLst>
                      <a:ext uri="{FF2B5EF4-FFF2-40B4-BE49-F238E27FC236}">
                        <a16:creationId xmlns:a16="http://schemas.microsoft.com/office/drawing/2014/main" id="{0D66B0D6-FA92-ED40-AE39-3580684E708C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D7FB67E3-F646-AE44-ACA3-4D29CA2ADA73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  <a:grpFill/>
                </p:grpSpPr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D0CC3C57-CB66-2E4B-A1AB-CE9C4C5FB7F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67659C36-07FE-1B45-9F46-4DF758CDA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1DC32274-CB4D-C240-BB9C-F25688B75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E850BC13-F639-BA42-AE3E-3604CC0991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93247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9D4FAD69-8B77-D440-A5F9-32554901FD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59F2B98D-FF99-7E42-A553-F2CB9F0F6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E27777B4-AE13-0F45-9D1C-27A0E59E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84F59B14-66E5-9146-995F-B0856EECA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EA5ECD21-DFC3-6A42-BB44-F78348F135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820E071-35C9-DD4C-9EB2-FEDCEC27D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Straight Connector 295">
                      <a:extLst>
                        <a:ext uri="{FF2B5EF4-FFF2-40B4-BE49-F238E27FC236}">
                          <a16:creationId xmlns:a16="http://schemas.microsoft.com/office/drawing/2014/main" id="{18C7A601-E1A8-4F46-87B7-763C6EE64A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DA9699AE-6DD9-904E-B841-45B2CAEE28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A60FD0AF-CF30-744F-BE2F-7BB51DEF72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6BFD7643-332D-B741-A49C-C5C2DD5DB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26685860-D759-C04E-BB20-0630F4B6F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317BBBB7-DE5D-524A-B981-B3E4F366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A46EAD9E-523C-894A-9F8E-73C4BA50C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D2B15F03-92BB-BF4E-9521-60B39A85D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3926261D-F5F7-BE40-B257-CA7A66240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17F3391-7D46-F242-8E65-483A23077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06" name="Group 305">
                      <a:extLst>
                        <a:ext uri="{FF2B5EF4-FFF2-40B4-BE49-F238E27FC236}">
                          <a16:creationId xmlns:a16="http://schemas.microsoft.com/office/drawing/2014/main" id="{E5874AF8-96F4-5B43-958B-77081417B0FC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310E014A-B21F-774B-93F7-946E0BE46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71764C51-B569-924F-B5A1-4AAC62E20F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EC77BB84-BB0E-E843-863C-59200143D83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22BDDD42-AFFE-C34C-94D8-9886F6F28A1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307" name="Group 306">
                      <a:extLst>
                        <a:ext uri="{FF2B5EF4-FFF2-40B4-BE49-F238E27FC236}">
                          <a16:creationId xmlns:a16="http://schemas.microsoft.com/office/drawing/2014/main" id="{50B07162-E7E3-F145-B3EF-B37FB2355D3C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  <a:grpFill/>
                  </p:grpSpPr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23874632-0634-274E-8B64-C34654D11D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F96AD391-EE0B-4F4E-BA6E-0B140DB7566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EB2D8BB6-2514-AF46-B7AA-D8BD8204443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BFA40364-BF58-0842-86D6-42D5A71B9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D10B7F45-0FBF-C646-A2E0-5891431FE61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AA6269F1-9DC1-964F-A629-BF639B841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F7A9F430-C3A0-AB42-89A5-09838F97C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49D6CDBE-3A79-8C44-9F86-FB2E4D8224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3A8027C4-EBC5-5E45-9504-234898D506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5D40033C-BF50-A64D-A926-FDB1DE05956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F7E6168E-B4D4-E349-8BB0-1DA69F6A31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DA7E8EC6-362D-B54D-9D94-648A56543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3C48B8AA-290F-AC4F-8786-FBE28B22FA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DBF7EC1C-19A6-2E4D-B335-08CA32E9F4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DE73E9B6-09C9-A44D-8347-E32E241D1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320F8BD1-65D5-6544-814D-73A652D051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DBE338DC-A4C9-E047-B644-1F8963B54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3A34B14E-0E04-5E44-BB6F-E81A0B594C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9534DA67-47DA-2E4D-A58F-97606EEBC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B2492E5-5C74-EC44-8340-D7BE337F2D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32F96754-3B30-2F41-80AB-397F81419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CF4390CE-3B52-7141-BFBA-F65872C3F09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543905D8-4C9A-DE48-B1D6-77387DD0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D754C353-44F9-8A41-925E-1A7D93A171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CF8ACCE6-B56F-AE44-85E1-034E8F73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B0E2BA73-4352-874F-833D-A2D169BC44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770DEB45-E86D-E849-AA87-7087857164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EBAF1316-63E9-D049-A2DC-806106C157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0F3AAD11-6A70-6742-9701-33BB37658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94510C42-AAF9-0640-9664-96B434248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Oval 333">
                      <a:extLst>
                        <a:ext uri="{FF2B5EF4-FFF2-40B4-BE49-F238E27FC236}">
                          <a16:creationId xmlns:a16="http://schemas.microsoft.com/office/drawing/2014/main" id="{5D51C8AE-E3D3-A14B-9DBD-88CE7303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C02A8DBB-A6CF-1048-A21C-916B5486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5AC601DE-330B-734E-A5BC-0A18B43C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6219A8EE-A618-A044-B96D-59F5121D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8" name="Rounded Rectangle 337">
                      <a:extLst>
                        <a:ext uri="{FF2B5EF4-FFF2-40B4-BE49-F238E27FC236}">
                          <a16:creationId xmlns:a16="http://schemas.microsoft.com/office/drawing/2014/main" id="{57CFF966-B213-3742-9A32-87B3E6DCD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9" name="Round Same-side Corner of Rectangle 338">
                      <a:extLst>
                        <a:ext uri="{FF2B5EF4-FFF2-40B4-BE49-F238E27FC236}">
                          <a16:creationId xmlns:a16="http://schemas.microsoft.com/office/drawing/2014/main" id="{2B2BC104-4260-5344-8D39-5DA7FAE23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0" name="Round Same-side Corner of Rectangle 339">
                      <a:extLst>
                        <a:ext uri="{FF2B5EF4-FFF2-40B4-BE49-F238E27FC236}">
                          <a16:creationId xmlns:a16="http://schemas.microsoft.com/office/drawing/2014/main" id="{0C571606-09F6-0149-A4B4-E4F99A194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1" name="Round Same-side Corner of Rectangle 340">
                      <a:extLst>
                        <a:ext uri="{FF2B5EF4-FFF2-40B4-BE49-F238E27FC236}">
                          <a16:creationId xmlns:a16="http://schemas.microsoft.com/office/drawing/2014/main" id="{B6B6403E-E8F2-9E4D-8954-55EB446197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2" name="Round Same-side Corner of Rectangle 341">
                      <a:extLst>
                        <a:ext uri="{FF2B5EF4-FFF2-40B4-BE49-F238E27FC236}">
                          <a16:creationId xmlns:a16="http://schemas.microsoft.com/office/drawing/2014/main" id="{3906F0C8-9232-4F4F-9999-8A76CA6692E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3" name="Round Same-side Corner of Rectangle 342">
                      <a:extLst>
                        <a:ext uri="{FF2B5EF4-FFF2-40B4-BE49-F238E27FC236}">
                          <a16:creationId xmlns:a16="http://schemas.microsoft.com/office/drawing/2014/main" id="{C74FBA78-18B3-DF47-9F80-DB7BD4067C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4" name="Round Same-side Corner of Rectangle 343">
                      <a:extLst>
                        <a:ext uri="{FF2B5EF4-FFF2-40B4-BE49-F238E27FC236}">
                          <a16:creationId xmlns:a16="http://schemas.microsoft.com/office/drawing/2014/main" id="{C22408F8-B265-EE46-A4D2-DD9CBADA39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7A7591EC-5068-3F42-8F2C-7F5DD5D60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22D500FC-DE60-534A-BCFA-8D73480FF1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2D69CF8C-56AE-4E47-A9E2-5FB24D8725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DF1EFCCF-E601-F147-AA14-62ABEFAC353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9A48D30D-B917-234D-8EAD-55EC423B43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C20EAB54-D210-B54D-824D-38BEFF8EA6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7F7A069A-5C9E-094C-93D4-BC67916A3E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CA35DD3F-1403-A74B-B5B3-A25CFC4315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C820B8E-354C-304E-8796-F3704161AE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4" name="Straight Connector 353">
                      <a:extLst>
                        <a:ext uri="{FF2B5EF4-FFF2-40B4-BE49-F238E27FC236}">
                          <a16:creationId xmlns:a16="http://schemas.microsoft.com/office/drawing/2014/main" id="{1A1F73BC-9BBC-E84B-9435-B5CEB4F37F1E}"/>
                        </a:ext>
                      </a:extLst>
                    </p:cNvPr>
                    <p:cNvCxnSpPr>
                      <a:stCxn id="353" idx="1"/>
                      <a:endCxn id="351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grpFill/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DF87E672-D852-9142-A8CC-8715D1E836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6" name="Round Same-side Corner of Rectangle 355">
                      <a:extLst>
                        <a:ext uri="{FF2B5EF4-FFF2-40B4-BE49-F238E27FC236}">
                          <a16:creationId xmlns:a16="http://schemas.microsoft.com/office/drawing/2014/main" id="{19BAE24B-F014-9B4B-AA9B-800F3177C53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79EB0C9C-8878-5E45-A5C8-4E9CA815FC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D8D224B6-F9EE-1D40-A8A3-2776915E2ABB}"/>
                        </a:ext>
                      </a:extLst>
                    </p:cNvPr>
                    <p:cNvCxnSpPr>
                      <a:cxnSpLocks/>
                      <a:endCxn id="28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9" name="Rounded Rectangle 358">
                      <a:extLst>
                        <a:ext uri="{FF2B5EF4-FFF2-40B4-BE49-F238E27FC236}">
                          <a16:creationId xmlns:a16="http://schemas.microsoft.com/office/drawing/2014/main" id="{28F6CDCD-D779-C84C-BE8A-32DB6E3AC0C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3C41DD5-5127-2542-9C4B-0804E8E0A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FE5E4A9A-E63F-4D47-A898-C787D43A0AE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CE2BBA15-9668-7147-9A8F-C293A61D2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6B8BD6C1-4D09-B447-84F9-C373FB6496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4" name="Round Same-side Corner of Rectangle 363">
                      <a:extLst>
                        <a:ext uri="{FF2B5EF4-FFF2-40B4-BE49-F238E27FC236}">
                          <a16:creationId xmlns:a16="http://schemas.microsoft.com/office/drawing/2014/main" id="{AA545559-79C7-5E4C-9F3C-1F4A36C8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1EAC788-F7A8-7044-AB93-F8408D02CB84}"/>
                    </a:ext>
                  </a:extLst>
                </p:cNvPr>
                <p:cNvSpPr/>
                <p:nvPr/>
              </p:nvSpPr>
              <p:spPr>
                <a:xfrm>
                  <a:off x="2424770" y="2747680"/>
                  <a:ext cx="227893" cy="22789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8CFAB6A-A219-684F-B72C-60F9C4A92E0C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4F652A5-1A41-914B-9746-B670716E498B}"/>
                    </a:ext>
                  </a:extLst>
                </p:cNvPr>
                <p:cNvGrpSpPr/>
                <p:nvPr/>
              </p:nvGrpSpPr>
              <p:grpSpPr>
                <a:xfrm>
                  <a:off x="2010587" y="2222194"/>
                  <a:ext cx="341128" cy="246221"/>
                  <a:chOff x="450750" y="1888627"/>
                  <a:chExt cx="341128" cy="246221"/>
                </a:xfrm>
                <a:grpFill/>
              </p:grpSpPr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1DF4EC70-5804-1140-BBF6-C6370A4C2E6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531FE749-D7C8-0640-8A06-6F7249B1BE9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50" y="18886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11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9FBA5F8-F34F-CA41-A0FA-0FD5BE9E9E12}"/>
                    </a:ext>
                  </a:extLst>
                </p:cNvPr>
                <p:cNvGrpSpPr/>
                <p:nvPr/>
              </p:nvGrpSpPr>
              <p:grpSpPr>
                <a:xfrm>
                  <a:off x="957389" y="2281496"/>
                  <a:ext cx="341128" cy="246221"/>
                  <a:chOff x="444339" y="1888774"/>
                  <a:chExt cx="341128" cy="246221"/>
                </a:xfrm>
                <a:grpFill/>
              </p:grpSpPr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CB48A93-0D84-3B40-B250-FE30D7D0C17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15101A4D-06FC-DE42-96A3-579B1A54A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39" y="18887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15</a:t>
                    </a: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0545924-ABCA-CB4B-B110-5B2F30A90BD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46221"/>
                  <a:chOff x="445427" y="1889054"/>
                  <a:chExt cx="341128" cy="246221"/>
                </a:xfrm>
                <a:grpFill/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07F28BC-E095-9C40-9602-044A04156F8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E5F9396-76DA-0047-802B-255CD17EA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16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AB68453-F0F1-B640-AAEB-7E146FB1FEF0}"/>
                    </a:ext>
                  </a:extLst>
                </p:cNvPr>
                <p:cNvGrpSpPr/>
                <p:nvPr/>
              </p:nvGrpSpPr>
              <p:grpSpPr>
                <a:xfrm>
                  <a:off x="963779" y="1135816"/>
                  <a:ext cx="341128" cy="246221"/>
                  <a:chOff x="450729" y="1890617"/>
                  <a:chExt cx="341128" cy="246221"/>
                </a:xfrm>
                <a:grpFill/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7AD6738-B88B-B141-9364-B14635ABE4C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3D5F6A69-6BC0-9E4E-A8E9-30EEFE91B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50729" y="189061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17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E058F8E-EFDD-F54B-AC5A-AB3A4A93DD5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  <a:grpFill/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BDFA3D3-313F-7D43-ACA9-2433DB7280A3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7BB61A3D-31CB-0741-BB11-3025A055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18</a:t>
                    </a: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DB725D-3F74-8147-B4B6-5AB5B1A10C40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46221"/>
                  <a:chOff x="456575" y="1888484"/>
                  <a:chExt cx="341128" cy="246221"/>
                </a:xfrm>
                <a:grpFill/>
              </p:grpSpPr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A042A632-01B0-A942-90B6-6DF2A916E23A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9EBB13E5-DC37-EF49-86C2-19F2BF3E0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14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647C0FB-59A7-6A4B-97ED-CB8A74A46AC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6221"/>
                  <a:chOff x="453736" y="1882688"/>
                  <a:chExt cx="341128" cy="246221"/>
                </a:xfrm>
                <a:grpFill/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573CDBEC-3CAF-CB4F-8654-E53B3FA0B116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539D4AED-A04D-1143-A19C-6F4094B3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13</a:t>
                    </a: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D09D9E3-29D1-4846-A5B3-3A6550892070}"/>
                    </a:ext>
                  </a:extLst>
                </p:cNvPr>
                <p:cNvGrpSpPr/>
                <p:nvPr/>
              </p:nvGrpSpPr>
              <p:grpSpPr>
                <a:xfrm>
                  <a:off x="2471870" y="1137078"/>
                  <a:ext cx="341128" cy="246221"/>
                  <a:chOff x="446239" y="1881739"/>
                  <a:chExt cx="341128" cy="246221"/>
                </a:xfrm>
                <a:grpFill/>
              </p:grpSpPr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33928C4-0A68-9B4B-82CF-BF98D8FD471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60700DB-AA9C-EB4C-AD2E-1F0108AA2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239" y="188173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19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1B5024E-7D3E-F242-A7B2-6A21EC73F8A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46221"/>
                  <a:chOff x="452952" y="1892268"/>
                  <a:chExt cx="341128" cy="246221"/>
                </a:xfrm>
                <a:grpFill/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277971F-5D84-354C-BD12-7AA27E87D11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2013181C-53E3-1448-BDA2-EF286059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BE7A8C8-E632-664C-AF01-8BB34D72980A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46221"/>
                  <a:chOff x="452238" y="1892095"/>
                  <a:chExt cx="341128" cy="246221"/>
                </a:xfrm>
                <a:grpFill/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99347C-0800-9947-A040-017000F4563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B0AEDAD5-E884-C14D-A0A9-C91D0D4D68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20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29FDC9F-CB76-1A44-8967-BF0A4917E8CE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  <a:grpFill/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92EC2AA-CD32-BA47-B23E-0B13BF97DE2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213A0C7-FFC3-114C-89B8-72FACB4C4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12</a:t>
                    </a: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4259D1D-456E-2B4A-B312-017779595F40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46221"/>
                  <a:chOff x="457612" y="1889702"/>
                  <a:chExt cx="341128" cy="246221"/>
                </a:xfrm>
                <a:grpFill/>
              </p:grpSpPr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72A4AB66-AF9E-1048-BB31-5EEDEDB9BE07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8F1E8BB6-7DCE-1845-9F4A-904204A389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23</a:t>
                    </a:r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A59716B-9F73-6542-9684-2EC69A1F7A47}"/>
                    </a:ext>
                  </a:extLst>
                </p:cNvPr>
                <p:cNvGrpSpPr/>
                <p:nvPr/>
              </p:nvGrpSpPr>
              <p:grpSpPr>
                <a:xfrm>
                  <a:off x="4313171" y="1164143"/>
                  <a:ext cx="341128" cy="246221"/>
                  <a:chOff x="450614" y="1889703"/>
                  <a:chExt cx="341128" cy="246221"/>
                </a:xfrm>
                <a:grpFill/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2F2E53E8-B46D-0C44-8C4F-51E4C7D5951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223C4F-E934-804E-B71F-0452E4618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970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F7E596D-B46E-684C-9FB1-7396E77B3FF4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6221"/>
                  <a:chOff x="450614" y="1885759"/>
                  <a:chExt cx="341128" cy="246221"/>
                </a:xfrm>
                <a:grpFill/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BDBC4E19-1DE6-F84D-A7C4-73CB9BE68FB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5A054B6-E9C3-3A4A-8AA0-3A089C5D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24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43F30A6-3E24-6B47-91A9-FF0878012C60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46221"/>
                  <a:chOff x="453665" y="1889704"/>
                  <a:chExt cx="341128" cy="246221"/>
                </a:xfrm>
                <a:grpFill/>
              </p:grpSpPr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0CBDFFBC-706C-394C-9E85-C0BBCEFB636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945EE3D7-D107-D04D-8781-571B60028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25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FA9FF7-BA14-784E-813C-1ECEA4C2F617}"/>
                    </a:ext>
                  </a:extLst>
                </p:cNvPr>
                <p:cNvGrpSpPr/>
                <p:nvPr/>
              </p:nvGrpSpPr>
              <p:grpSpPr>
                <a:xfrm>
                  <a:off x="3940208" y="3133933"/>
                  <a:ext cx="341128" cy="246221"/>
                  <a:chOff x="447428" y="1894266"/>
                  <a:chExt cx="341128" cy="246221"/>
                </a:xfrm>
                <a:grpFill/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505EA082-B6D0-DE43-8EC9-A32C765407CB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A793F66-E352-D24F-B0BA-19D2E825A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28" y="18942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26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37E2EF7-1338-BA4E-A503-EB40E50B1BD8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46221"/>
                  <a:chOff x="455489" y="1890694"/>
                  <a:chExt cx="341128" cy="246221"/>
                </a:xfrm>
                <a:grpFill/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1C785A45-4D6A-EF41-993E-13571B9679C4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4A47D3AF-6463-F346-8276-739CE4E641D6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29</a:t>
                    </a: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A49F4C16-415F-A641-9CED-0C92B7BE91FE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46221"/>
                  <a:chOff x="456009" y="1894489"/>
                  <a:chExt cx="341128" cy="246221"/>
                </a:xfrm>
                <a:grpFill/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23420225-8C63-3F46-8F8F-B77726F9569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EABC0FDB-1CB1-8E45-B13E-23CABC0262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30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50241BB-9133-C048-AB87-D2D983C9E0C9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46221"/>
                  <a:chOff x="449659" y="1892766"/>
                  <a:chExt cx="341128" cy="246221"/>
                </a:xfrm>
                <a:grpFill/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084F59F-4D09-004E-B55F-4B3098D6E1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35BC8592-65DF-4147-A26D-7930A3B7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27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D70E0C5-9555-AE46-9FB4-7645A99BAB04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46221"/>
                  <a:chOff x="450174" y="1889063"/>
                  <a:chExt cx="341128" cy="246221"/>
                </a:xfrm>
                <a:grpFill/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D582D62A-FC11-F94E-896A-B2371D828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027C0C4-3D4B-D246-8C7A-F64025D494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28</a:t>
                    </a: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0E833C3-864E-DA42-BE8C-D0679603B524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5FD6315-DB88-394D-B375-B8D44A5A7A59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C3C238A-D361-3F49-8810-A75CCE4CBD6E}"/>
                    </a:ext>
                  </a:extLst>
                </p:cNvPr>
                <p:cNvGrpSpPr/>
                <p:nvPr/>
              </p:nvGrpSpPr>
              <p:grpSpPr>
                <a:xfrm>
                  <a:off x="1652559" y="4362952"/>
                  <a:ext cx="341128" cy="246221"/>
                  <a:chOff x="3537419" y="3068852"/>
                  <a:chExt cx="341128" cy="246221"/>
                </a:xfrm>
                <a:grpFill/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DD461107-D628-B045-BCCA-6DBACCD94E23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7B3A2432-A155-9141-90C9-E0F7AEE26E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419" y="3068852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2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CE33464-50C7-AF4B-ADC2-77BCE89BCF9C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46221"/>
                  <a:chOff x="3540642" y="3065974"/>
                  <a:chExt cx="341128" cy="246221"/>
                </a:xfrm>
                <a:grpFill/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90EF769-5153-FA47-8923-BC23E318A92A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4E3135B3-1A2D-C148-A789-0C97CBE0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222B3CC-CFAA-2B42-A47B-6B2A33C21A59}"/>
                    </a:ext>
                  </a:extLst>
                </p:cNvPr>
                <p:cNvGrpSpPr/>
                <p:nvPr/>
              </p:nvGrpSpPr>
              <p:grpSpPr>
                <a:xfrm>
                  <a:off x="1657210" y="3206178"/>
                  <a:ext cx="341128" cy="246221"/>
                  <a:chOff x="3538408" y="3058927"/>
                  <a:chExt cx="341128" cy="246221"/>
                </a:xfrm>
                <a:grpFill/>
              </p:grpSpPr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97B6CA9F-12E8-094E-97EB-328300C3D1DE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99A97252-E1F4-1846-942A-8AFB0039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408" y="305892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4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15A60FC-8850-0144-B7A7-D7CCC235F873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46221"/>
                  <a:chOff x="3541231" y="3063850"/>
                  <a:chExt cx="341128" cy="246221"/>
                </a:xfrm>
                <a:grpFill/>
              </p:grpSpPr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0A9FCE9-00C8-0C49-B3DD-BE97A7FF6BC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E94C3FF-C679-C34E-9A76-1AD5BD9BAE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5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DC1E98E-4D46-CB4E-96B8-FDE1F7ACEF2A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46221"/>
                  <a:chOff x="3536610" y="3067787"/>
                  <a:chExt cx="341128" cy="246221"/>
                </a:xfrm>
                <a:grpFill/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9CE1DA8-88EA-2F4A-905A-02F41543D32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F64160-41ED-4842-BAE9-06893AB9ACF5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6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6897DD7-FBD6-7440-842B-21EC90966061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46221"/>
                  <a:chOff x="3544763" y="3069146"/>
                  <a:chExt cx="341128" cy="246221"/>
                </a:xfrm>
                <a:grpFill/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D293C31E-4F5E-9846-B5A2-4629D64BAD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9B91A72-0CD7-6B44-91F1-789D06BD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4622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7</a:t>
                    </a:r>
                  </a:p>
                </p:txBody>
              </p: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BBD864-D4DC-ED4D-BD27-4A2D33F1C0D9}"/>
                    </a:ext>
                  </a:extLst>
                </p:cNvPr>
                <p:cNvCxnSpPr>
                  <a:cxnSpLocks/>
                  <a:stCxn id="268" idx="5"/>
                  <a:endCxn id="262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EA4E738-A36A-424E-B9F5-8A268971AD8C}"/>
                    </a:ext>
                  </a:extLst>
                </p:cNvPr>
                <p:cNvCxnSpPr>
                  <a:cxnSpLocks/>
                  <a:stCxn id="242" idx="6"/>
                  <a:endCxn id="97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AAB600F-21D1-3342-9746-5FE54F1A4048}"/>
                    </a:ext>
                  </a:extLst>
                </p:cNvPr>
                <p:cNvCxnSpPr>
                  <a:cxnSpLocks/>
                  <a:stCxn id="238" idx="5"/>
                  <a:endCxn id="97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E916E01-5631-C449-93CD-77748A0EE590}"/>
                    </a:ext>
                  </a:extLst>
                </p:cNvPr>
                <p:cNvCxnSpPr>
                  <a:cxnSpLocks/>
                  <a:stCxn id="74" idx="4"/>
                  <a:endCxn id="97" idx="0"/>
                </p:cNvCxnSpPr>
                <p:nvPr/>
              </p:nvCxnSpPr>
              <p:spPr>
                <a:xfrm>
                  <a:off x="2538717" y="2975573"/>
                  <a:ext cx="65025" cy="148628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CA192B-7165-1049-B6C0-5461397CCD74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EB8CCBE-3C00-3C41-9F4C-FCB36680AC6A}"/>
                    </a:ext>
                  </a:extLst>
                </p:cNvPr>
                <p:cNvCxnSpPr>
                  <a:cxnSpLocks/>
                  <a:stCxn id="240" idx="6"/>
                  <a:endCxn id="242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D957A98-0050-754F-8062-8CEB25C755B5}"/>
                    </a:ext>
                  </a:extLst>
                </p:cNvPr>
                <p:cNvCxnSpPr>
                  <a:cxnSpLocks/>
                  <a:stCxn id="236" idx="5"/>
                  <a:endCxn id="238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B464B9-662D-EF4E-AD57-F7973A0F8C4B}"/>
                    </a:ext>
                  </a:extLst>
                </p:cNvPr>
                <p:cNvCxnSpPr>
                  <a:cxnSpLocks/>
                  <a:stCxn id="232" idx="6"/>
                  <a:endCxn id="238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47968C1-77C5-DB41-84CF-F13F32217FB8}"/>
                    </a:ext>
                  </a:extLst>
                </p:cNvPr>
                <p:cNvCxnSpPr>
                  <a:cxnSpLocks/>
                  <a:stCxn id="234" idx="5"/>
                  <a:endCxn id="238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3737AEC-0886-C34E-8A1A-0EBBC9EF234C}"/>
                    </a:ext>
                  </a:extLst>
                </p:cNvPr>
                <p:cNvCxnSpPr>
                  <a:cxnSpLocks/>
                  <a:stCxn id="236" idx="3"/>
                  <a:endCxn id="232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5DC94B-B087-5843-8D1E-CD1BA6696827}"/>
                    </a:ext>
                  </a:extLst>
                </p:cNvPr>
                <p:cNvCxnSpPr>
                  <a:cxnSpLocks/>
                  <a:stCxn id="234" idx="4"/>
                  <a:endCxn id="232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0AF133-4606-6049-9168-4D1373D8A3C9}"/>
                    </a:ext>
                  </a:extLst>
                </p:cNvPr>
                <p:cNvCxnSpPr>
                  <a:cxnSpLocks/>
                  <a:stCxn id="234" idx="6"/>
                  <a:endCxn id="236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66540D6-34F3-AE45-99A1-ED276BF10CB5}"/>
                    </a:ext>
                  </a:extLst>
                </p:cNvPr>
                <p:cNvCxnSpPr>
                  <a:cxnSpLocks/>
                  <a:stCxn id="238" idx="7"/>
                  <a:endCxn id="74" idx="2"/>
                </p:cNvCxnSpPr>
                <p:nvPr/>
              </p:nvCxnSpPr>
              <p:spPr>
                <a:xfrm flipV="1">
                  <a:off x="1909300" y="2861627"/>
                  <a:ext cx="515470" cy="388290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3E76971-E91C-AE46-86F5-1DB0B37460C0}"/>
                    </a:ext>
                  </a:extLst>
                </p:cNvPr>
                <p:cNvCxnSpPr>
                  <a:cxnSpLocks/>
                  <a:stCxn id="74" idx="6"/>
                  <a:endCxn id="96" idx="2"/>
                </p:cNvCxnSpPr>
                <p:nvPr/>
              </p:nvCxnSpPr>
              <p:spPr>
                <a:xfrm>
                  <a:off x="2652663" y="2861627"/>
                  <a:ext cx="547330" cy="176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C032856-005D-D143-ACCF-1E8DF728E8E3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9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0F89B77-812B-E042-B896-176E68789E2C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2619289" y="2426953"/>
                  <a:ext cx="675362" cy="35410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87E69E9-B1C7-8344-A63B-2840643A7BFC}"/>
                    </a:ext>
                  </a:extLst>
                </p:cNvPr>
                <p:cNvSpPr txBox="1"/>
                <p:nvPr/>
              </p:nvSpPr>
              <p:spPr>
                <a:xfrm>
                  <a:off x="2372058" y="2734021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ACB8E0D-1BBC-774E-AB9F-2FAFB895D376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10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B69CEB-55B2-B945-B1E5-A2B413DF10E5}"/>
                    </a:ext>
                  </a:extLst>
                </p:cNvPr>
                <p:cNvCxnSpPr>
                  <a:cxnSpLocks/>
                  <a:stCxn id="74" idx="0"/>
                  <a:endCxn id="262" idx="4"/>
                </p:cNvCxnSpPr>
                <p:nvPr/>
              </p:nvCxnSpPr>
              <p:spPr>
                <a:xfrm flipV="1">
                  <a:off x="2538717" y="2132773"/>
                  <a:ext cx="370550" cy="61490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C21862-8B92-BA46-B84E-CBA64945FCB2}"/>
                    </a:ext>
                  </a:extLst>
                </p:cNvPr>
                <p:cNvCxnSpPr>
                  <a:cxnSpLocks/>
                  <a:stCxn id="74" idx="3"/>
                  <a:endCxn id="242" idx="7"/>
                </p:cNvCxnSpPr>
                <p:nvPr/>
              </p:nvCxnSpPr>
              <p:spPr>
                <a:xfrm flipH="1">
                  <a:off x="1905638" y="2942199"/>
                  <a:ext cx="552506" cy="14545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5DFB4E1-19ED-9C45-A06E-FF39E886D7A7}"/>
                    </a:ext>
                  </a:extLst>
                </p:cNvPr>
                <p:cNvCxnSpPr>
                  <a:cxnSpLocks/>
                  <a:stCxn id="242" idx="0"/>
                  <a:endCxn id="238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7C0BCA5-7DE4-104D-A84E-B39DBED64CEA}"/>
                    </a:ext>
                  </a:extLst>
                </p:cNvPr>
                <p:cNvCxnSpPr>
                  <a:cxnSpLocks/>
                  <a:stCxn id="96" idx="1"/>
                  <a:endCxn id="262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FF6A6C6-E1AD-B94B-83D8-9DFB460AFEB1}"/>
                    </a:ext>
                  </a:extLst>
                </p:cNvPr>
                <p:cNvCxnSpPr>
                  <a:cxnSpLocks/>
                  <a:stCxn id="96" idx="0"/>
                  <a:endCxn id="75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49CC7B1-FF5D-8A4A-92AD-03B1F2B924AA}"/>
                    </a:ext>
                  </a:extLst>
                </p:cNvPr>
                <p:cNvCxnSpPr>
                  <a:cxnSpLocks/>
                  <a:stCxn id="96" idx="7"/>
                  <a:endCxn id="26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A459EF2-EA5C-CC44-84F7-4225A79DDD2C}"/>
                    </a:ext>
                  </a:extLst>
                </p:cNvPr>
                <p:cNvCxnSpPr>
                  <a:cxnSpLocks/>
                  <a:stCxn id="96" idx="6"/>
                  <a:endCxn id="254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1E6C4B4-784A-E94C-A8B6-84B27D744E89}"/>
                    </a:ext>
                  </a:extLst>
                </p:cNvPr>
                <p:cNvCxnSpPr>
                  <a:cxnSpLocks/>
                  <a:stCxn id="96" idx="2"/>
                  <a:endCxn id="282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54A4BE7-1478-FC47-B4E9-25319BCA6CF1}"/>
                    </a:ext>
                  </a:extLst>
                </p:cNvPr>
                <p:cNvCxnSpPr>
                  <a:cxnSpLocks/>
                  <a:stCxn id="96" idx="5"/>
                  <a:endCxn id="25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08329B25-36A9-6745-B26B-E85ECB0E36D2}"/>
                    </a:ext>
                  </a:extLst>
                </p:cNvPr>
                <p:cNvCxnSpPr>
                  <a:cxnSpLocks/>
                  <a:stCxn id="262" idx="3"/>
                  <a:endCxn id="282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7A61C09-49B6-674F-9A91-C21CB9E253CA}"/>
                    </a:ext>
                  </a:extLst>
                </p:cNvPr>
                <p:cNvCxnSpPr>
                  <a:cxnSpLocks/>
                  <a:stCxn id="75" idx="1"/>
                  <a:endCxn id="262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9D4085B-CAFC-E846-8691-7A909D824895}"/>
                    </a:ext>
                  </a:extLst>
                </p:cNvPr>
                <p:cNvCxnSpPr>
                  <a:cxnSpLocks/>
                  <a:stCxn id="260" idx="3"/>
                  <a:endCxn id="75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29E3030-0CC0-4940-9B69-0F357469E359}"/>
                    </a:ext>
                  </a:extLst>
                </p:cNvPr>
                <p:cNvCxnSpPr>
                  <a:cxnSpLocks/>
                  <a:stCxn id="282" idx="6"/>
                  <a:endCxn id="75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AC640BD-40BD-2B42-9230-870C220746D1}"/>
                    </a:ext>
                  </a:extLst>
                </p:cNvPr>
                <p:cNvCxnSpPr>
                  <a:cxnSpLocks/>
                  <a:stCxn id="264" idx="2"/>
                  <a:endCxn id="262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E503BCEB-7EFC-3842-9D65-5589669E07D7}"/>
                    </a:ext>
                  </a:extLst>
                </p:cNvPr>
                <p:cNvCxnSpPr>
                  <a:cxnSpLocks/>
                  <a:stCxn id="266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063D1C7-DD70-214D-916E-5C80885B6022}"/>
                    </a:ext>
                  </a:extLst>
                </p:cNvPr>
                <p:cNvCxnSpPr>
                  <a:cxnSpLocks/>
                  <a:stCxn id="26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E81C671-515B-DC49-B168-B288C772A41A}"/>
                    </a:ext>
                  </a:extLst>
                </p:cNvPr>
                <p:cNvCxnSpPr>
                  <a:cxnSpLocks/>
                  <a:stCxn id="268" idx="6"/>
                  <a:endCxn id="266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994449A0-EB66-484E-8270-E96D7B80A235}"/>
                    </a:ext>
                  </a:extLst>
                </p:cNvPr>
                <p:cNvCxnSpPr>
                  <a:cxnSpLocks/>
                  <a:stCxn id="266" idx="6"/>
                  <a:endCxn id="258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1101C46-E1B3-B44A-A9DC-E1E3FD11FD4F}"/>
                    </a:ext>
                  </a:extLst>
                </p:cNvPr>
                <p:cNvCxnSpPr>
                  <a:cxnSpLocks/>
                  <a:stCxn id="258" idx="4"/>
                  <a:endCxn id="25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860A330-A2BC-6045-B904-03629E6F7DD0}"/>
                    </a:ext>
                  </a:extLst>
                </p:cNvPr>
                <p:cNvCxnSpPr>
                  <a:cxnSpLocks/>
                  <a:stCxn id="256" idx="4"/>
                  <a:endCxn id="254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3FD8DD8-BA2B-AD47-AF30-A7F8BB0804ED}"/>
                    </a:ext>
                  </a:extLst>
                </p:cNvPr>
                <p:cNvCxnSpPr>
                  <a:cxnSpLocks/>
                  <a:stCxn id="260" idx="5"/>
                  <a:endCxn id="254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81953E1-B356-E449-8264-478788891D8D}"/>
                    </a:ext>
                  </a:extLst>
                </p:cNvPr>
                <p:cNvCxnSpPr>
                  <a:cxnSpLocks/>
                  <a:stCxn id="254" idx="4"/>
                  <a:endCxn id="25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3A7FE2F-3518-294B-BD6C-7BFB64A9DEE5}"/>
                    </a:ext>
                  </a:extLst>
                </p:cNvPr>
                <p:cNvCxnSpPr>
                  <a:cxnSpLocks/>
                  <a:stCxn id="75" idx="5"/>
                  <a:endCxn id="25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0E17283-F446-4D4C-9D36-35E06B239BC7}"/>
                    </a:ext>
                  </a:extLst>
                </p:cNvPr>
                <p:cNvCxnSpPr>
                  <a:cxnSpLocks/>
                  <a:stCxn id="75" idx="6"/>
                  <a:endCxn id="254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419C1D2-09E1-384B-A688-C4A35B7116CC}"/>
                    </a:ext>
                  </a:extLst>
                </p:cNvPr>
                <p:cNvCxnSpPr>
                  <a:cxnSpLocks/>
                  <a:stCxn id="246" idx="6"/>
                  <a:endCxn id="25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9F41123-F03E-D747-8672-A9D72C20B095}"/>
                    </a:ext>
                  </a:extLst>
                </p:cNvPr>
                <p:cNvCxnSpPr>
                  <a:cxnSpLocks/>
                  <a:stCxn id="244" idx="6"/>
                  <a:endCxn id="25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8FD84255-ACA7-E341-9853-F762848386AE}"/>
                    </a:ext>
                  </a:extLst>
                </p:cNvPr>
                <p:cNvCxnSpPr>
                  <a:cxnSpLocks/>
                  <a:stCxn id="250" idx="2"/>
                  <a:endCxn id="25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3072DE7-074E-0E49-9183-D1DD34E791DA}"/>
                    </a:ext>
                  </a:extLst>
                </p:cNvPr>
                <p:cNvCxnSpPr>
                  <a:cxnSpLocks/>
                  <a:stCxn id="248" idx="1"/>
                  <a:endCxn id="25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ADAC942-17E4-174C-AD4A-543BEA112A20}"/>
                    </a:ext>
                  </a:extLst>
                </p:cNvPr>
                <p:cNvCxnSpPr>
                  <a:cxnSpLocks/>
                  <a:stCxn id="250" idx="4"/>
                  <a:endCxn id="24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AC00D22-FFEA-9644-B085-D39D5E960422}"/>
                    </a:ext>
                  </a:extLst>
                </p:cNvPr>
                <p:cNvCxnSpPr>
                  <a:cxnSpLocks/>
                  <a:stCxn id="246" idx="4"/>
                  <a:endCxn id="24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403B8D9-739B-3D44-8215-BA4754EA16FF}"/>
                    </a:ext>
                  </a:extLst>
                </p:cNvPr>
                <p:cNvCxnSpPr>
                  <a:cxnSpLocks/>
                  <a:stCxn id="280" idx="6"/>
                  <a:endCxn id="282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grpFill/>
                <a:ln w="254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6156C8C-5B92-7B47-B2EE-B75F188EB092}"/>
                    </a:ext>
                  </a:extLst>
                </p:cNvPr>
                <p:cNvCxnSpPr>
                  <a:cxnSpLocks/>
                  <a:stCxn id="280" idx="0"/>
                  <a:endCxn id="278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13F1949-766E-7B48-BEE9-26F96E2CB8DE}"/>
                    </a:ext>
                  </a:extLst>
                </p:cNvPr>
                <p:cNvCxnSpPr>
                  <a:cxnSpLocks/>
                  <a:stCxn id="280" idx="7"/>
                  <a:endCxn id="27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D888C1BE-706D-E54E-9229-C045A0592352}"/>
                    </a:ext>
                  </a:extLst>
                </p:cNvPr>
                <p:cNvCxnSpPr>
                  <a:cxnSpLocks/>
                  <a:stCxn id="272" idx="5"/>
                  <a:endCxn id="282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E90C38B-87B9-BF4E-A2A1-814DEC91D403}"/>
                    </a:ext>
                  </a:extLst>
                </p:cNvPr>
                <p:cNvCxnSpPr>
                  <a:cxnSpLocks/>
                  <a:stCxn id="272" idx="2"/>
                  <a:endCxn id="278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71406A4-260F-9447-B5EF-5A4CC4D691F5}"/>
                    </a:ext>
                  </a:extLst>
                </p:cNvPr>
                <p:cNvCxnSpPr>
                  <a:cxnSpLocks/>
                  <a:stCxn id="276" idx="5"/>
                  <a:endCxn id="27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1658995-65E6-504A-AF97-71B629AF39A5}"/>
                    </a:ext>
                  </a:extLst>
                </p:cNvPr>
                <p:cNvCxnSpPr>
                  <a:cxnSpLocks/>
                  <a:stCxn id="274" idx="4"/>
                  <a:endCxn id="27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0A6991E6-BD57-BD45-84FD-F8C1988559C1}"/>
                    </a:ext>
                  </a:extLst>
                </p:cNvPr>
                <p:cNvCxnSpPr>
                  <a:cxnSpLocks/>
                  <a:stCxn id="270" idx="3"/>
                  <a:endCxn id="27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6D77435-F340-7F4C-9910-A83FF6DA5838}"/>
                    </a:ext>
                  </a:extLst>
                </p:cNvPr>
                <p:cNvCxnSpPr>
                  <a:cxnSpLocks/>
                  <a:stCxn id="278" idx="0"/>
                  <a:endCxn id="27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BD8B89FE-C80A-A347-9392-70E64419FA8C}"/>
                    </a:ext>
                  </a:extLst>
                </p:cNvPr>
                <p:cNvCxnSpPr>
                  <a:cxnSpLocks/>
                  <a:stCxn id="274" idx="2"/>
                  <a:endCxn id="27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97DA650C-CEF0-8549-93C1-972CA8461194}"/>
                    </a:ext>
                  </a:extLst>
                </p:cNvPr>
                <p:cNvCxnSpPr>
                  <a:cxnSpLocks/>
                  <a:stCxn id="274" idx="6"/>
                  <a:endCxn id="26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grpFill/>
                <a:ln w="25400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DE40570-AF85-3C4B-9B0B-4062E037B568}"/>
                    </a:ext>
                  </a:extLst>
                </p:cNvPr>
                <p:cNvCxnSpPr>
                  <a:cxnSpLocks/>
                  <a:stCxn id="270" idx="2"/>
                  <a:endCxn id="274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grpFill/>
                <a:ln w="25400">
                  <a:solidFill>
                    <a:schemeClr val="accent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28833854-D7FF-0242-9B91-70F991213F4C}"/>
                    </a:ext>
                  </a:extLst>
                </p:cNvPr>
                <p:cNvCxnSpPr>
                  <a:cxnSpLocks/>
                  <a:stCxn id="268" idx="3"/>
                  <a:endCxn id="270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AB04E37C-06CA-C546-B957-AFAD37045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351BD21-4C77-1E42-B537-942639F44738}"/>
                </a:ext>
              </a:extLst>
            </p:cNvPr>
            <p:cNvCxnSpPr>
              <a:cxnSpLocks/>
              <a:stCxn id="74" idx="1"/>
              <a:endCxn id="282" idx="4"/>
            </p:cNvCxnSpPr>
            <p:nvPr/>
          </p:nvCxnSpPr>
          <p:spPr>
            <a:xfrm flipH="1" flipV="1">
              <a:off x="1896849" y="2463066"/>
              <a:ext cx="278083" cy="320727"/>
            </a:xfrm>
            <a:prstGeom prst="line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081638" y="1107998"/>
            <a:ext cx="3627332" cy="1903349"/>
            <a:chOff x="5376158" y="1182187"/>
            <a:chExt cx="3627332" cy="1903349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/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075F2CBD-8A81-DD46-93A6-0E8057C8C60F}"/>
                </a:ext>
              </a:extLst>
            </p:cNvPr>
            <p:cNvSpPr/>
            <p:nvPr/>
          </p:nvSpPr>
          <p:spPr>
            <a:xfrm>
              <a:off x="5513116" y="2024422"/>
              <a:ext cx="227893" cy="2278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/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8873DF-31C8-E34C-A7BC-B540ADCCB8BB}"/>
                </a:ext>
              </a:extLst>
            </p:cNvPr>
            <p:cNvCxnSpPr>
              <a:cxnSpLocks/>
              <a:endCxn id="375" idx="2"/>
            </p:cNvCxnSpPr>
            <p:nvPr/>
          </p:nvCxnSpPr>
          <p:spPr>
            <a:xfrm>
              <a:off x="5380278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366A0F7-AD93-1B4A-A73A-FDE9F89AA6B6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>
              <a:off x="5741009" y="2138369"/>
              <a:ext cx="132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205782D-578C-B349-B59D-8007AC3AAB06}"/>
                </a:ext>
              </a:extLst>
            </p:cNvPr>
            <p:cNvSpPr/>
            <p:nvPr/>
          </p:nvSpPr>
          <p:spPr>
            <a:xfrm>
              <a:off x="5507256" y="2420984"/>
              <a:ext cx="227893" cy="2278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5DF2846-3AD8-2C44-92E5-EC92D759754C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 flipH="1">
              <a:off x="5376158" y="2534931"/>
              <a:ext cx="1310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AE726F-B94E-3A47-BE67-4E6F1C7317BF}"/>
                </a:ext>
              </a:extLst>
            </p:cNvPr>
            <p:cNvCxnSpPr>
              <a:cxnSpLocks/>
              <a:endCxn id="379" idx="6"/>
            </p:cNvCxnSpPr>
            <p:nvPr/>
          </p:nvCxnSpPr>
          <p:spPr>
            <a:xfrm flipH="1">
              <a:off x="5735149" y="2534931"/>
              <a:ext cx="13457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EDB4164A-C7B5-8540-9E7C-4B15B600F0C2}"/>
                </a:ext>
              </a:extLst>
            </p:cNvPr>
            <p:cNvSpPr/>
            <p:nvPr/>
          </p:nvSpPr>
          <p:spPr>
            <a:xfrm>
              <a:off x="5507256" y="2819431"/>
              <a:ext cx="227893" cy="22789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5536EB1-A11F-B440-BB16-41CC26B6EB21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>
              <a:off x="5376158" y="2933378"/>
              <a:ext cx="1310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3FEDD20-91BE-8C4B-9653-38FAAF9C28A8}"/>
                </a:ext>
              </a:extLst>
            </p:cNvPr>
            <p:cNvCxnSpPr>
              <a:cxnSpLocks/>
              <a:stCxn id="382" idx="6"/>
            </p:cNvCxnSpPr>
            <p:nvPr/>
          </p:nvCxnSpPr>
          <p:spPr>
            <a:xfrm>
              <a:off x="5735149" y="2933378"/>
              <a:ext cx="131098" cy="49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5562498-8D01-724E-8B73-FBB160172192}"/>
                </a:ext>
              </a:extLst>
            </p:cNvPr>
            <p:cNvSpPr txBox="1"/>
            <p:nvPr/>
          </p:nvSpPr>
          <p:spPr>
            <a:xfrm>
              <a:off x="6017466" y="1975342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Highest Probability Path (Robot) 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34510FD-08CB-D94C-B650-041073FF3DFE}"/>
                </a:ext>
              </a:extLst>
            </p:cNvPr>
            <p:cNvSpPr txBox="1"/>
            <p:nvPr/>
          </p:nvSpPr>
          <p:spPr>
            <a:xfrm>
              <a:off x="6017466" y="2372371"/>
              <a:ext cx="298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Minimum Distance Path (Robot) 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4F8FEB6-73B4-974E-A53B-DFC0BACB25A9}"/>
                </a:ext>
              </a:extLst>
            </p:cNvPr>
            <p:cNvSpPr txBox="1"/>
            <p:nvPr/>
          </p:nvSpPr>
          <p:spPr>
            <a:xfrm>
              <a:off x="6033867" y="2746982"/>
              <a:ext cx="267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Mutual Path (Robot)</a:t>
              </a:r>
            </a:p>
          </p:txBody>
        </p:sp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65CD3847-E88B-2B41-96CA-1D0A3482A0DA}"/>
              </a:ext>
            </a:extLst>
          </p:cNvPr>
          <p:cNvSpPr txBox="1"/>
          <p:nvPr/>
        </p:nvSpPr>
        <p:spPr>
          <a:xfrm>
            <a:off x="5044655" y="3161956"/>
            <a:ext cx="3884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agent now </a:t>
            </a:r>
            <a:r>
              <a:rPr lang="en-GB" b="1" dirty="0"/>
              <a:t>re-plans</a:t>
            </a:r>
            <a:r>
              <a:rPr lang="en-GB" dirty="0"/>
              <a:t> it’s path around the environment, </a:t>
            </a:r>
            <a:r>
              <a:rPr lang="en-GB" b="1" dirty="0"/>
              <a:t>increasing</a:t>
            </a:r>
            <a:r>
              <a:rPr lang="en-GB" dirty="0"/>
              <a:t> the probability of reaching the final node</a:t>
            </a:r>
          </a:p>
          <a:p>
            <a:endParaRPr lang="en-GB" dirty="0"/>
          </a:p>
          <a:p>
            <a:r>
              <a:rPr lang="en-GB" b="1" dirty="0"/>
              <a:t>Maximum probability path </a:t>
            </a:r>
            <a:r>
              <a:rPr lang="en-GB" dirty="0"/>
              <a:t>is 4.8 m with 81% 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16584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60F4D558-DC9A-214E-9DF7-5233582D9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What does this mean?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06246-7A58-3C45-891A-F3708E248300}"/>
              </a:ext>
            </a:extLst>
          </p:cNvPr>
          <p:cNvSpPr txBox="1"/>
          <p:nvPr/>
        </p:nvSpPr>
        <p:spPr>
          <a:xfrm>
            <a:off x="293077" y="1038387"/>
            <a:ext cx="8296759" cy="3470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Require </a:t>
            </a:r>
            <a:r>
              <a:rPr lang="en-GB" u="sng" dirty="0"/>
              <a:t>knowledge</a:t>
            </a:r>
            <a:r>
              <a:rPr lang="en-GB" dirty="0"/>
              <a:t> of the </a:t>
            </a:r>
            <a:r>
              <a:rPr lang="en-GB" b="1" dirty="0"/>
              <a:t>human’s position</a:t>
            </a:r>
            <a:r>
              <a:rPr lang="en-GB" dirty="0"/>
              <a:t> and </a:t>
            </a:r>
            <a:r>
              <a:rPr lang="en-GB" b="1" dirty="0"/>
              <a:t>intentions</a:t>
            </a:r>
          </a:p>
          <a:p>
            <a:pPr marL="69408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This could be a fair assumption if we were guiding the human to locations during a cooperative task…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Requires </a:t>
            </a:r>
            <a:r>
              <a:rPr lang="en-GB" b="1" dirty="0"/>
              <a:t>accurate predictions </a:t>
            </a:r>
            <a:r>
              <a:rPr lang="en-GB" dirty="0"/>
              <a:t>of the human’s behaviour </a:t>
            </a:r>
          </a:p>
          <a:p>
            <a:pPr marL="69408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How they will navigate through the environment?</a:t>
            </a:r>
          </a:p>
          <a:p>
            <a:pPr marL="694081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Assume the human takes the </a:t>
            </a:r>
            <a:r>
              <a:rPr lang="en-GB" sz="1400" b="1" dirty="0"/>
              <a:t>least distance</a:t>
            </a:r>
            <a:r>
              <a:rPr lang="en-GB" sz="1400" dirty="0"/>
              <a:t> path (Factor some creativity?) </a:t>
            </a:r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Working on </a:t>
            </a:r>
            <a:r>
              <a:rPr lang="en-GB" b="1" dirty="0"/>
              <a:t>spatial</a:t>
            </a:r>
            <a:r>
              <a:rPr lang="en-GB" dirty="0"/>
              <a:t> deconfliction (not </a:t>
            </a:r>
            <a:r>
              <a:rPr lang="en-GB" u="sng" dirty="0"/>
              <a:t>temporal &amp; spatial deconfliction)</a:t>
            </a:r>
          </a:p>
          <a:p>
            <a:pPr marL="75123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Future work for time-based simulations with kinematic movement analysis?</a:t>
            </a:r>
          </a:p>
          <a:p>
            <a:pPr marL="75123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Purely predictive behaviour?</a:t>
            </a:r>
          </a:p>
          <a:p>
            <a:pPr marL="75123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Adaptation at runtime?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These are all thing we need to consider in the final solution</a:t>
            </a:r>
          </a:p>
        </p:txBody>
      </p:sp>
    </p:spTree>
    <p:extLst>
      <p:ext uri="{BB962C8B-B14F-4D97-AF65-F5344CB8AC3E}">
        <p14:creationId xmlns:p14="http://schemas.microsoft.com/office/powerpoint/2010/main" val="79062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95148A95-98C3-4344-87DD-9EFE396B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61C5E-6104-2843-8682-BECD883C70A1}"/>
              </a:ext>
            </a:extLst>
          </p:cNvPr>
          <p:cNvSpPr txBox="1"/>
          <p:nvPr/>
        </p:nvSpPr>
        <p:spPr>
          <a:xfrm>
            <a:off x="399393" y="1040524"/>
            <a:ext cx="791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Previously discussed how a </a:t>
            </a:r>
            <a:r>
              <a:rPr lang="en-GB" i="1" dirty="0"/>
              <a:t>mission </a:t>
            </a:r>
            <a:r>
              <a:rPr lang="en-GB" dirty="0"/>
              <a:t>can be comprised of </a:t>
            </a:r>
            <a:r>
              <a:rPr lang="en-GB" b="1" dirty="0"/>
              <a:t>multiple </a:t>
            </a:r>
            <a:r>
              <a:rPr lang="en-GB" b="1" i="1" dirty="0"/>
              <a:t>tasks</a:t>
            </a:r>
            <a:r>
              <a:rPr lang="en-GB" i="1" dirty="0"/>
              <a:t>, </a:t>
            </a:r>
            <a:r>
              <a:rPr lang="en-GB" dirty="0"/>
              <a:t>each with </a:t>
            </a:r>
            <a:r>
              <a:rPr lang="en-GB" i="1" dirty="0"/>
              <a:t>sub-tasks.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E778-42E3-F642-98CC-E5C7BC2A384A}"/>
              </a:ext>
            </a:extLst>
          </p:cNvPr>
          <p:cNvSpPr txBox="1"/>
          <p:nvPr/>
        </p:nvSpPr>
        <p:spPr>
          <a:xfrm>
            <a:off x="859176" y="1731015"/>
            <a:ext cx="1659429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Preparation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06A0D7-7518-7248-9F40-05F984A077EB}"/>
              </a:ext>
            </a:extLst>
          </p:cNvPr>
          <p:cNvGrpSpPr/>
          <p:nvPr/>
        </p:nvGrpSpPr>
        <p:grpSpPr>
          <a:xfrm>
            <a:off x="2845923" y="1730662"/>
            <a:ext cx="1903727" cy="2025956"/>
            <a:chOff x="1569942" y="1883892"/>
            <a:chExt cx="1903727" cy="20259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CAA695-3546-454D-A2B9-C12B8C5B01CA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82EB5B-FD50-884A-A34E-C0E83052D1F7}"/>
                </a:ext>
              </a:extLst>
            </p:cNvPr>
            <p:cNvSpPr txBox="1"/>
            <p:nvPr/>
          </p:nvSpPr>
          <p:spPr>
            <a:xfrm>
              <a:off x="1758151" y="2300749"/>
              <a:ext cx="126566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Sauce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7C31B3-96EF-A940-BFB8-064A8FFCD432}"/>
                </a:ext>
              </a:extLst>
            </p:cNvPr>
            <p:cNvSpPr txBox="1"/>
            <p:nvPr/>
          </p:nvSpPr>
          <p:spPr>
            <a:xfrm>
              <a:off x="1779270" y="2855183"/>
              <a:ext cx="1217962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Pasta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8DC6A6-28F1-9644-B282-95FAB4B5C95C}"/>
                </a:ext>
              </a:extLst>
            </p:cNvPr>
            <p:cNvSpPr txBox="1"/>
            <p:nvPr/>
          </p:nvSpPr>
          <p:spPr>
            <a:xfrm>
              <a:off x="1578327" y="1883892"/>
              <a:ext cx="1625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1: Locating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75C56C-877C-3C4C-9336-9EB5836D2E26}"/>
                </a:ext>
              </a:extLst>
            </p:cNvPr>
            <p:cNvSpPr txBox="1"/>
            <p:nvPr/>
          </p:nvSpPr>
          <p:spPr>
            <a:xfrm>
              <a:off x="1782003" y="3420826"/>
              <a:ext cx="135806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Utensil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429D3B-EFF7-7B45-9757-B2EA0AF482C5}"/>
              </a:ext>
            </a:extLst>
          </p:cNvPr>
          <p:cNvGrpSpPr/>
          <p:nvPr/>
        </p:nvGrpSpPr>
        <p:grpSpPr>
          <a:xfrm>
            <a:off x="5474259" y="1731015"/>
            <a:ext cx="1822445" cy="2025956"/>
            <a:chOff x="1569942" y="1883892"/>
            <a:chExt cx="1903727" cy="20259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9A7C47-2D6A-3F49-BB0F-585F3EE2564D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87D44D-17C4-DB46-A7D0-C0CAF0615FA9}"/>
                </a:ext>
              </a:extLst>
            </p:cNvPr>
            <p:cNvSpPr txBox="1"/>
            <p:nvPr/>
          </p:nvSpPr>
          <p:spPr>
            <a:xfrm>
              <a:off x="1758151" y="2300749"/>
              <a:ext cx="9701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Guidance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DD7FE4-723B-7B4F-82CE-3A6CC645CAC3}"/>
                </a:ext>
              </a:extLst>
            </p:cNvPr>
            <p:cNvSpPr txBox="1"/>
            <p:nvPr/>
          </p:nvSpPr>
          <p:spPr>
            <a:xfrm>
              <a:off x="1758151" y="2860787"/>
              <a:ext cx="1120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Monitoring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69246-F5E7-6F46-8256-1CFDCCB5474B}"/>
                </a:ext>
              </a:extLst>
            </p:cNvPr>
            <p:cNvSpPr txBox="1"/>
            <p:nvPr/>
          </p:nvSpPr>
          <p:spPr>
            <a:xfrm>
              <a:off x="1578327" y="1883892"/>
              <a:ext cx="15456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2: Making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5FD96F-8601-E949-867A-13C2E90A831D}"/>
                </a:ext>
              </a:extLst>
            </p:cNvPr>
            <p:cNvSpPr txBox="1"/>
            <p:nvPr/>
          </p:nvSpPr>
          <p:spPr>
            <a:xfrm>
              <a:off x="1757445" y="3420825"/>
              <a:ext cx="104868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Assistance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5FB2C7-CDB0-2349-AA1B-B2D7C451A9FF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4749650" y="2751534"/>
            <a:ext cx="724609" cy="35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E56170C-B197-2247-9059-C7806904D0CB}"/>
              </a:ext>
            </a:extLst>
          </p:cNvPr>
          <p:cNvSpPr txBox="1"/>
          <p:nvPr/>
        </p:nvSpPr>
        <p:spPr>
          <a:xfrm>
            <a:off x="399393" y="4061332"/>
            <a:ext cx="5200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Must</a:t>
            </a:r>
            <a:r>
              <a:rPr lang="en-GB" dirty="0"/>
              <a:t> perform all tasks in </a:t>
            </a:r>
            <a:r>
              <a:rPr lang="en-GB" i="1" dirty="0"/>
              <a:t>Phase 1</a:t>
            </a:r>
            <a:r>
              <a:rPr lang="en-GB" dirty="0"/>
              <a:t> before </a:t>
            </a:r>
            <a:r>
              <a:rPr lang="en-GB" i="1" dirty="0"/>
              <a:t>Phase 2</a:t>
            </a:r>
            <a:r>
              <a:rPr lang="en-GB" dirty="0"/>
              <a:t> can start </a:t>
            </a:r>
          </a:p>
        </p:txBody>
      </p:sp>
    </p:spTree>
    <p:extLst>
      <p:ext uri="{BB962C8B-B14F-4D97-AF65-F5344CB8AC3E}">
        <p14:creationId xmlns:p14="http://schemas.microsoft.com/office/powerpoint/2010/main" val="48122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48928E7-185D-4249-87C3-D3A02C7FA9C1}"/>
              </a:ext>
            </a:extLst>
          </p:cNvPr>
          <p:cNvGrpSpPr/>
          <p:nvPr/>
        </p:nvGrpSpPr>
        <p:grpSpPr>
          <a:xfrm>
            <a:off x="1518380" y="1120918"/>
            <a:ext cx="4897125" cy="3619596"/>
            <a:chOff x="2406950" y="945145"/>
            <a:chExt cx="4897125" cy="3619596"/>
          </a:xfrm>
        </p:grpSpPr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F057AF26-5CFB-9A40-BDAD-12D50CEFFDCE}"/>
                </a:ext>
              </a:extLst>
            </p:cNvPr>
            <p:cNvSpPr/>
            <p:nvPr/>
          </p:nvSpPr>
          <p:spPr>
            <a:xfrm>
              <a:off x="2406950" y="2915143"/>
              <a:ext cx="914400" cy="914400"/>
            </a:xfrm>
            <a:prstGeom prst="arc">
              <a:avLst>
                <a:gd name="adj1" fmla="val 16200000"/>
                <a:gd name="adj2" fmla="val 92471"/>
              </a:avLst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68D8E11-36B1-BF46-AF49-C60DF6F3E821}"/>
                </a:ext>
              </a:extLst>
            </p:cNvPr>
            <p:cNvGrpSpPr/>
            <p:nvPr/>
          </p:nvGrpSpPr>
          <p:grpSpPr>
            <a:xfrm>
              <a:off x="2781834" y="945145"/>
              <a:ext cx="4522241" cy="3619596"/>
              <a:chOff x="2781834" y="945145"/>
              <a:chExt cx="4522241" cy="361959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94C9D5F-BB94-574D-A95D-4B4DDBAA79F9}"/>
                  </a:ext>
                </a:extLst>
              </p:cNvPr>
              <p:cNvCxnSpPr/>
              <p:nvPr/>
            </p:nvCxnSpPr>
            <p:spPr>
              <a:xfrm flipH="1">
                <a:off x="2788667" y="4554538"/>
                <a:ext cx="169239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D86B423-D28B-CA4D-8FDC-28ADFB0F6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951566"/>
                <a:ext cx="0" cy="36029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ADBB8-3F30-934B-99C4-BE0C3B564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951566"/>
                <a:ext cx="450127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129B58D-A801-5141-AB5C-85FA82AF15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8667" y="2510811"/>
                <a:ext cx="2116761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AE3AA63-109D-4343-B496-FF3554816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301" y="2517235"/>
                <a:ext cx="0" cy="69893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ABC9363-E3E3-AF47-9F0B-88FBBDBFE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301" y="3427425"/>
                <a:ext cx="0" cy="89197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F5C0A2E-2181-764C-B8D0-A4E706C99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667" y="3427425"/>
                <a:ext cx="1131634" cy="119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AE24F2A-4A98-8145-80D8-283EA4457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6" y="3216171"/>
                <a:ext cx="0" cy="13434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7F2AB1A-5A4B-0242-97C0-DC1972137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6" y="3216171"/>
                <a:ext cx="113163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B189450-579E-FE42-ADE4-D3114F08C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685" y="4554538"/>
                <a:ext cx="234325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6D8CE4E-2501-DC40-8241-0DDB62FE84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2708" y="957077"/>
                <a:ext cx="1367" cy="3607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47E6A78-FDC8-A347-A7FA-F082B40A5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50597" y="2510811"/>
                <a:ext cx="937976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8F15142-2E13-9D40-A068-BC32A779B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0597" y="2513157"/>
                <a:ext cx="0" cy="4801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63C385F-E11C-0E44-80D7-9FAB50638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6599" y="3221223"/>
                <a:ext cx="0" cy="13333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CC8B1D4-FE69-444B-A0C8-BD33CE37653C}"/>
                  </a:ext>
                </a:extLst>
              </p:cNvPr>
              <p:cNvSpPr/>
              <p:nvPr/>
            </p:nvSpPr>
            <p:spPr>
              <a:xfrm>
                <a:off x="2894832" y="3523476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69F56E3-1869-B446-AF3F-37350AA5BB47}"/>
                  </a:ext>
                </a:extLst>
              </p:cNvPr>
              <p:cNvSpPr/>
              <p:nvPr/>
            </p:nvSpPr>
            <p:spPr>
              <a:xfrm>
                <a:off x="3055147" y="3524160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89F3F9B-D56C-9A46-A9A8-74E00B71FB84}"/>
                  </a:ext>
                </a:extLst>
              </p:cNvPr>
              <p:cNvSpPr/>
              <p:nvPr/>
            </p:nvSpPr>
            <p:spPr>
              <a:xfrm>
                <a:off x="5044652" y="3327339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344AD18-5FF8-FB48-B61B-004FBCB44A39}"/>
                  </a:ext>
                </a:extLst>
              </p:cNvPr>
              <p:cNvSpPr/>
              <p:nvPr/>
            </p:nvSpPr>
            <p:spPr>
              <a:xfrm>
                <a:off x="5204967" y="3328023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CE2EB89-E7B2-4D48-9578-520A624BC0E0}"/>
                  </a:ext>
                </a:extLst>
              </p:cNvPr>
              <p:cNvSpPr/>
              <p:nvPr/>
            </p:nvSpPr>
            <p:spPr>
              <a:xfrm>
                <a:off x="5042787" y="4215610"/>
                <a:ext cx="652881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DF22B-39C7-5B4E-964D-6D031C990077}"/>
                  </a:ext>
                </a:extLst>
              </p:cNvPr>
              <p:cNvSpPr/>
              <p:nvPr/>
            </p:nvSpPr>
            <p:spPr>
              <a:xfrm>
                <a:off x="5203102" y="4216294"/>
                <a:ext cx="394156" cy="252981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65591B8-F84D-CB44-AF32-B1436D2648EA}"/>
                  </a:ext>
                </a:extLst>
              </p:cNvPr>
              <p:cNvGrpSpPr/>
              <p:nvPr/>
            </p:nvGrpSpPr>
            <p:grpSpPr>
              <a:xfrm rot="19031548">
                <a:off x="4989873" y="1257553"/>
                <a:ext cx="445441" cy="332970"/>
                <a:chOff x="711493" y="3280497"/>
                <a:chExt cx="445441" cy="33297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E29C19D-59C5-D44B-BA53-3D3C4FBE935F}"/>
                    </a:ext>
                  </a:extLst>
                </p:cNvPr>
                <p:cNvSpPr/>
                <p:nvPr/>
              </p:nvSpPr>
              <p:spPr>
                <a:xfrm>
                  <a:off x="711493" y="3280497"/>
                  <a:ext cx="445441" cy="4975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A647FCC-6951-F843-B859-868AE035CEFC}"/>
                    </a:ext>
                  </a:extLst>
                </p:cNvPr>
                <p:cNvSpPr/>
                <p:nvPr/>
              </p:nvSpPr>
              <p:spPr>
                <a:xfrm rot="16200000">
                  <a:off x="644101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D3748CF-83BE-B94B-8FEB-EEEAEFDFCF77}"/>
                    </a:ext>
                  </a:extLst>
                </p:cNvPr>
                <p:cNvSpPr/>
                <p:nvPr/>
              </p:nvSpPr>
              <p:spPr>
                <a:xfrm rot="16200000">
                  <a:off x="1021340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2AA0371-A5D9-4748-B9DF-214C4AD7C7B6}"/>
                    </a:ext>
                  </a:extLst>
                </p:cNvPr>
                <p:cNvSpPr/>
                <p:nvPr/>
              </p:nvSpPr>
              <p:spPr>
                <a:xfrm rot="16200000">
                  <a:off x="791150" y="3315883"/>
                  <a:ext cx="286128" cy="30903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D3D8A84-1D29-8146-9988-DE91CB9B324D}"/>
                  </a:ext>
                </a:extLst>
              </p:cNvPr>
              <p:cNvGrpSpPr/>
              <p:nvPr/>
            </p:nvGrpSpPr>
            <p:grpSpPr>
              <a:xfrm rot="2588980">
                <a:off x="5581941" y="1248200"/>
                <a:ext cx="445441" cy="332970"/>
                <a:chOff x="711493" y="3280497"/>
                <a:chExt cx="445441" cy="332970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A0DB183-DBA0-D34B-9A4A-05C33F2D84B0}"/>
                    </a:ext>
                  </a:extLst>
                </p:cNvPr>
                <p:cNvSpPr/>
                <p:nvPr/>
              </p:nvSpPr>
              <p:spPr>
                <a:xfrm>
                  <a:off x="711493" y="3280497"/>
                  <a:ext cx="445441" cy="4975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F387943-7B91-F244-8A54-54471504BEDA}"/>
                    </a:ext>
                  </a:extLst>
                </p:cNvPr>
                <p:cNvSpPr/>
                <p:nvPr/>
              </p:nvSpPr>
              <p:spPr>
                <a:xfrm rot="16200000">
                  <a:off x="644101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226E0E0-0D9F-3C4A-98C2-7077966F7648}"/>
                    </a:ext>
                  </a:extLst>
                </p:cNvPr>
                <p:cNvSpPr/>
                <p:nvPr/>
              </p:nvSpPr>
              <p:spPr>
                <a:xfrm rot="16200000">
                  <a:off x="1021340" y="3397641"/>
                  <a:ext cx="202988" cy="6820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B4E316F-B600-6A41-9473-636D8573E34D}"/>
                    </a:ext>
                  </a:extLst>
                </p:cNvPr>
                <p:cNvSpPr/>
                <p:nvPr/>
              </p:nvSpPr>
              <p:spPr>
                <a:xfrm rot="16200000">
                  <a:off x="791150" y="3315883"/>
                  <a:ext cx="286128" cy="30903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92BBC3F-FD2C-164A-BC80-A2BBE17113BA}"/>
                  </a:ext>
                </a:extLst>
              </p:cNvPr>
              <p:cNvSpPr/>
              <p:nvPr/>
            </p:nvSpPr>
            <p:spPr>
              <a:xfrm rot="16200000">
                <a:off x="5345355" y="1678065"/>
                <a:ext cx="286128" cy="46717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6116281" y="1303946"/>
                <a:ext cx="234316" cy="80621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>
                <a:off x="6217535" y="1371937"/>
                <a:ext cx="45719" cy="64709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7075210" y="1468465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6954957" y="2089952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6954957" y="1272329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6816864" y="1461992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6816864" y="1717342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6737023" y="1868449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1FD5D73-5A81-6F45-BDC2-5505C1101A60}"/>
                  </a:ext>
                </a:extLst>
              </p:cNvPr>
              <p:cNvSpPr/>
              <p:nvPr/>
            </p:nvSpPr>
            <p:spPr>
              <a:xfrm rot="16200000">
                <a:off x="2877324" y="3829713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F865101-CF47-564A-8271-68C40CD4DE8C}"/>
                  </a:ext>
                </a:extLst>
              </p:cNvPr>
              <p:cNvSpPr/>
              <p:nvPr/>
            </p:nvSpPr>
            <p:spPr>
              <a:xfrm>
                <a:off x="2914308" y="3873414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3A2EAFC-C2A5-924F-85C6-642A5DE53A62}"/>
                  </a:ext>
                </a:extLst>
              </p:cNvPr>
              <p:cNvSpPr/>
              <p:nvPr/>
            </p:nvSpPr>
            <p:spPr>
              <a:xfrm rot="16200000">
                <a:off x="5020780" y="3627033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ED5394-81BF-B24A-93C8-038773959923}"/>
                  </a:ext>
                </a:extLst>
              </p:cNvPr>
              <p:cNvSpPr/>
              <p:nvPr/>
            </p:nvSpPr>
            <p:spPr>
              <a:xfrm>
                <a:off x="5057764" y="3670734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B81737C-A159-AC41-8F4F-B306ADB6DAFC}"/>
                  </a:ext>
                </a:extLst>
              </p:cNvPr>
              <p:cNvSpPr/>
              <p:nvPr/>
            </p:nvSpPr>
            <p:spPr>
              <a:xfrm rot="16200000">
                <a:off x="5020781" y="4031947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11FB3C9-18B7-134B-9107-6FBFE891EE00}"/>
                  </a:ext>
                </a:extLst>
              </p:cNvPr>
              <p:cNvSpPr/>
              <p:nvPr/>
            </p:nvSpPr>
            <p:spPr>
              <a:xfrm>
                <a:off x="5057765" y="4075648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87489D6-65F6-534A-A3B9-8421F8840E44}"/>
                  </a:ext>
                </a:extLst>
              </p:cNvPr>
              <p:cNvSpPr/>
              <p:nvPr/>
            </p:nvSpPr>
            <p:spPr>
              <a:xfrm rot="16200000">
                <a:off x="6349851" y="4341938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10B1629-1253-5F4B-91B2-4253C9B715D7}"/>
                  </a:ext>
                </a:extLst>
              </p:cNvPr>
              <p:cNvSpPr/>
              <p:nvPr/>
            </p:nvSpPr>
            <p:spPr>
              <a:xfrm>
                <a:off x="6386835" y="4385639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F08071F-25D4-A04B-A2A7-493848AC87A8}"/>
                  </a:ext>
                </a:extLst>
              </p:cNvPr>
              <p:cNvSpPr/>
              <p:nvPr/>
            </p:nvSpPr>
            <p:spPr>
              <a:xfrm rot="16200000">
                <a:off x="7072328" y="4349859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B82B5BB-B727-094C-B4D2-67AC61E64A99}"/>
                  </a:ext>
                </a:extLst>
              </p:cNvPr>
              <p:cNvSpPr/>
              <p:nvPr/>
            </p:nvSpPr>
            <p:spPr>
              <a:xfrm>
                <a:off x="7109312" y="4393560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7006247" y="1197589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7043231" y="1241290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FBD549F-2116-6141-BC97-3006A7E0A46F}"/>
                  </a:ext>
                </a:extLst>
              </p:cNvPr>
              <p:cNvSpPr/>
              <p:nvPr/>
            </p:nvSpPr>
            <p:spPr>
              <a:xfrm rot="5400000">
                <a:off x="2783750" y="943229"/>
                <a:ext cx="311381" cy="31521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838F5F-8D60-4D49-AADA-057EF4C14BA1}"/>
                  </a:ext>
                </a:extLst>
              </p:cNvPr>
              <p:cNvSpPr/>
              <p:nvPr/>
            </p:nvSpPr>
            <p:spPr>
              <a:xfrm rot="5400000">
                <a:off x="2802231" y="1234444"/>
                <a:ext cx="284148" cy="31521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36129B4-4A49-7C4F-8BC9-2BB56582ECC2}"/>
                  </a:ext>
                </a:extLst>
              </p:cNvPr>
              <p:cNvSpPr/>
              <p:nvPr/>
            </p:nvSpPr>
            <p:spPr>
              <a:xfrm rot="5400000">
                <a:off x="2577518" y="1995481"/>
                <a:ext cx="724859" cy="30580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E581936-A948-054F-8ADF-D2C70939379D}"/>
                  </a:ext>
                </a:extLst>
              </p:cNvPr>
              <p:cNvSpPr/>
              <p:nvPr/>
            </p:nvSpPr>
            <p:spPr>
              <a:xfrm rot="5400000">
                <a:off x="2814099" y="1502999"/>
                <a:ext cx="260109" cy="30580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8A2FE4A-AC20-434F-8BDE-EDEAF856B5DD}"/>
                  </a:ext>
                </a:extLst>
              </p:cNvPr>
              <p:cNvSpPr/>
              <p:nvPr/>
            </p:nvSpPr>
            <p:spPr>
              <a:xfrm>
                <a:off x="2863079" y="1676205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662CA1B-27CF-4D43-B8B2-25E6169E043D}"/>
                  </a:ext>
                </a:extLst>
              </p:cNvPr>
              <p:cNvSpPr/>
              <p:nvPr/>
            </p:nvSpPr>
            <p:spPr>
              <a:xfrm>
                <a:off x="2974314" y="1676205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B1F8F05-47DC-3C40-87D1-6F7B934EF917}"/>
                  </a:ext>
                </a:extLst>
              </p:cNvPr>
              <p:cNvSpPr/>
              <p:nvPr/>
            </p:nvSpPr>
            <p:spPr>
              <a:xfrm>
                <a:off x="2863775" y="1561497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D279EA0-9B12-1743-ACEF-BBEA501EF14D}"/>
                  </a:ext>
                </a:extLst>
              </p:cNvPr>
              <p:cNvSpPr/>
              <p:nvPr/>
            </p:nvSpPr>
            <p:spPr>
              <a:xfrm>
                <a:off x="2971752" y="1565492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B0E1CF-7A8F-C949-979B-46668005D7F9}"/>
                  </a:ext>
                </a:extLst>
              </p:cNvPr>
              <p:cNvSpPr/>
              <p:nvPr/>
            </p:nvSpPr>
            <p:spPr>
              <a:xfrm rot="5400000">
                <a:off x="2758836" y="2172166"/>
                <a:ext cx="393814" cy="19880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928741" y="1544257"/>
                <a:ext cx="711351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4026427" y="1417996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ound Same-side Corner of Rectangle 117">
                <a:extLst>
                  <a:ext uri="{FF2B5EF4-FFF2-40B4-BE49-F238E27FC236}">
                    <a16:creationId xmlns:a16="http://schemas.microsoft.com/office/drawing/2014/main" id="{D1BC9969-CA08-E44C-86DD-F7B33B8D6D4F}"/>
                  </a:ext>
                </a:extLst>
              </p:cNvPr>
              <p:cNvSpPr/>
              <p:nvPr/>
            </p:nvSpPr>
            <p:spPr>
              <a:xfrm>
                <a:off x="4321852" y="141886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4026427" y="1931920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ound Same-side Corner of Rectangle 119">
                <a:extLst>
                  <a:ext uri="{FF2B5EF4-FFF2-40B4-BE49-F238E27FC236}">
                    <a16:creationId xmlns:a16="http://schemas.microsoft.com/office/drawing/2014/main" id="{D6BB2510-D2BD-D145-A3B8-8AAC8704E361}"/>
                  </a:ext>
                </a:extLst>
              </p:cNvPr>
              <p:cNvSpPr/>
              <p:nvPr/>
            </p:nvSpPr>
            <p:spPr>
              <a:xfrm rot="10800000">
                <a:off x="4315923" y="193241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4591459" y="167375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3746539" y="1678241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5AA32E1-7F73-3542-80B7-96FB5ADD09CD}"/>
                  </a:ext>
                </a:extLst>
              </p:cNvPr>
              <p:cNvSpPr/>
              <p:nvPr/>
            </p:nvSpPr>
            <p:spPr>
              <a:xfrm>
                <a:off x="5090409" y="3084185"/>
                <a:ext cx="675889" cy="8219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E27AF1F-4BBC-0147-8DC7-FCB1362025BA}"/>
                  </a:ext>
                </a:extLst>
              </p:cNvPr>
              <p:cNvSpPr/>
              <p:nvPr/>
            </p:nvSpPr>
            <p:spPr>
              <a:xfrm rot="16200000">
                <a:off x="4909502" y="2994794"/>
                <a:ext cx="266189" cy="9015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9653EF-4BEF-0544-B4FF-3B97FC23E688}"/>
                  </a:ext>
                </a:extLst>
              </p:cNvPr>
              <p:cNvSpPr/>
              <p:nvPr/>
            </p:nvSpPr>
            <p:spPr>
              <a:xfrm rot="16200000">
                <a:off x="5678598" y="2988990"/>
                <a:ext cx="266189" cy="9015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08C6F14-2910-A84A-9B2D-8475AE7251C4}"/>
                  </a:ext>
                </a:extLst>
              </p:cNvPr>
              <p:cNvSpPr/>
              <p:nvPr/>
            </p:nvSpPr>
            <p:spPr>
              <a:xfrm rot="16200000">
                <a:off x="5090045" y="2865633"/>
                <a:ext cx="222166" cy="21803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7094493-6F2A-4541-AC05-44096B8653C5}"/>
                  </a:ext>
                </a:extLst>
              </p:cNvPr>
              <p:cNvSpPr/>
              <p:nvPr/>
            </p:nvSpPr>
            <p:spPr>
              <a:xfrm rot="16200000">
                <a:off x="5308080" y="2862705"/>
                <a:ext cx="222166" cy="21803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FB0F879-D7CC-9445-A586-EF93134DD948}"/>
                  </a:ext>
                </a:extLst>
              </p:cNvPr>
              <p:cNvSpPr/>
              <p:nvPr/>
            </p:nvSpPr>
            <p:spPr>
              <a:xfrm rot="16200000">
                <a:off x="5536158" y="2853700"/>
                <a:ext cx="222166" cy="23811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FB2CC70-FEDB-FB4D-8D12-95244FBC04C3}"/>
                  </a:ext>
                </a:extLst>
              </p:cNvPr>
              <p:cNvSpPr/>
              <p:nvPr/>
            </p:nvSpPr>
            <p:spPr>
              <a:xfrm rot="16200000">
                <a:off x="6482309" y="3911757"/>
                <a:ext cx="610829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7F1CD35-5AA4-C745-B438-CFBAC51D8544}"/>
                  </a:ext>
                </a:extLst>
              </p:cNvPr>
              <p:cNvSpPr/>
              <p:nvPr/>
            </p:nvSpPr>
            <p:spPr>
              <a:xfrm rot="16200000">
                <a:off x="6608440" y="3784913"/>
                <a:ext cx="358570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A6EDC32-870D-7A4B-A9FA-147AD48CBF7C}"/>
                  </a:ext>
                </a:extLst>
              </p:cNvPr>
              <p:cNvSpPr/>
              <p:nvPr/>
            </p:nvSpPr>
            <p:spPr>
              <a:xfrm rot="16200000">
                <a:off x="6543755" y="3849597"/>
                <a:ext cx="487938" cy="50282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6C43784-DC72-5B4A-9535-76DB69E2B3B8}"/>
                  </a:ext>
                </a:extLst>
              </p:cNvPr>
              <p:cNvCxnSpPr>
                <a:stCxn id="131" idx="1"/>
                <a:endCxn id="129" idx="1"/>
              </p:cNvCxnSpPr>
              <p:nvPr/>
            </p:nvCxnSpPr>
            <p:spPr>
              <a:xfrm>
                <a:off x="6787724" y="4344978"/>
                <a:ext cx="0" cy="123606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6E826D4-C517-7344-A3A4-CDD5C925A5AC}"/>
                  </a:ext>
                </a:extLst>
              </p:cNvPr>
              <p:cNvSpPr/>
              <p:nvPr/>
            </p:nvSpPr>
            <p:spPr>
              <a:xfrm rot="16200000">
                <a:off x="6720320" y="2432458"/>
                <a:ext cx="301696" cy="56890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ound Same-side Corner of Rectangle 139">
                <a:extLst>
                  <a:ext uri="{FF2B5EF4-FFF2-40B4-BE49-F238E27FC236}">
                    <a16:creationId xmlns:a16="http://schemas.microsoft.com/office/drawing/2014/main" id="{8445AF24-445B-EE44-BBE5-8A12A6001B48}"/>
                  </a:ext>
                </a:extLst>
              </p:cNvPr>
              <p:cNvSpPr/>
              <p:nvPr/>
            </p:nvSpPr>
            <p:spPr>
              <a:xfrm rot="10800000">
                <a:off x="6753120" y="287381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AE89213-53B5-744C-9658-151CDB3AA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454" y="2914622"/>
                <a:ext cx="6045" cy="47046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D3D16E1-3A9D-4949-B298-73B9188862B5}"/>
                  </a:ext>
                </a:extLst>
              </p:cNvPr>
              <p:cNvCxnSpPr>
                <a:cxnSpLocks/>
                <a:endCxn id="164" idx="2"/>
              </p:cNvCxnSpPr>
              <p:nvPr/>
            </p:nvCxnSpPr>
            <p:spPr>
              <a:xfrm flipV="1">
                <a:off x="2871499" y="3384640"/>
                <a:ext cx="449686" cy="45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905AE863-C949-024D-9DC3-9A3C44C2A6B1}"/>
                  </a:ext>
                </a:extLst>
              </p:cNvPr>
              <p:cNvSpPr/>
              <p:nvPr/>
            </p:nvSpPr>
            <p:spPr>
              <a:xfrm rot="5400000">
                <a:off x="2795343" y="2648548"/>
                <a:ext cx="244412" cy="9558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1CADD66-778D-6D40-B630-C816E228B718}"/>
                  </a:ext>
                </a:extLst>
              </p:cNvPr>
              <p:cNvSpPr/>
              <p:nvPr/>
            </p:nvSpPr>
            <p:spPr>
              <a:xfrm>
                <a:off x="2965340" y="2589445"/>
                <a:ext cx="222459" cy="2270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802D589-7C25-2845-AB20-7BFE1959807A}"/>
                  </a:ext>
                </a:extLst>
              </p:cNvPr>
              <p:cNvSpPr/>
              <p:nvPr/>
            </p:nvSpPr>
            <p:spPr>
              <a:xfrm rot="16200000">
                <a:off x="3575778" y="2498492"/>
                <a:ext cx="141302" cy="28064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8138C6B-579F-8441-B150-A19D05D177D3}"/>
                  </a:ext>
                </a:extLst>
              </p:cNvPr>
              <p:cNvSpPr/>
              <p:nvPr/>
            </p:nvSpPr>
            <p:spPr>
              <a:xfrm>
                <a:off x="3593783" y="2588298"/>
                <a:ext cx="116676" cy="1170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0A0220D-76B3-CD49-85ED-9AF15E27D17E}"/>
                  </a:ext>
                </a:extLst>
              </p:cNvPr>
              <p:cNvSpPr/>
              <p:nvPr/>
            </p:nvSpPr>
            <p:spPr>
              <a:xfrm rot="16200000">
                <a:off x="3137659" y="4097212"/>
                <a:ext cx="301696" cy="568905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ound Same-side Corner of Rectangle 171">
                <a:extLst>
                  <a:ext uri="{FF2B5EF4-FFF2-40B4-BE49-F238E27FC236}">
                    <a16:creationId xmlns:a16="http://schemas.microsoft.com/office/drawing/2014/main" id="{B9B69FD8-56EB-9B46-8626-275A6DA121AE}"/>
                  </a:ext>
                </a:extLst>
              </p:cNvPr>
              <p:cNvSpPr/>
              <p:nvPr/>
            </p:nvSpPr>
            <p:spPr>
              <a:xfrm>
                <a:off x="3161256" y="4103871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F6B8500D-70CD-3D4B-A720-59DE69C3C641}"/>
              </a:ext>
            </a:extLst>
          </p:cNvPr>
          <p:cNvSpPr txBox="1"/>
          <p:nvPr/>
        </p:nvSpPr>
        <p:spPr>
          <a:xfrm>
            <a:off x="211569" y="1193545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Countertops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7D73108-46D3-424A-9C16-DA1B81688EFF}"/>
              </a:ext>
            </a:extLst>
          </p:cNvPr>
          <p:cNvCxnSpPr>
            <a:stCxn id="179" idx="3"/>
          </p:cNvCxnSpPr>
          <p:nvPr/>
        </p:nvCxnSpPr>
        <p:spPr>
          <a:xfrm flipV="1">
            <a:off x="1431070" y="1276609"/>
            <a:ext cx="608729" cy="8621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1CBDB03-C017-EE49-9A3C-D9984409AE2A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1431070" y="1362822"/>
            <a:ext cx="626522" cy="22082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6CCDA3F-836C-2341-A5C0-D4C67540BED8}"/>
              </a:ext>
            </a:extLst>
          </p:cNvPr>
          <p:cNvSpPr txBox="1"/>
          <p:nvPr/>
        </p:nvSpPr>
        <p:spPr>
          <a:xfrm>
            <a:off x="242337" y="1775085"/>
            <a:ext cx="119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Hob/Cooker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DA6794E-2074-644E-9C51-7A82C6A7A8D2}"/>
              </a:ext>
            </a:extLst>
          </p:cNvPr>
          <p:cNvCxnSpPr>
            <a:stCxn id="185" idx="3"/>
            <a:endCxn id="108" idx="2"/>
          </p:cNvCxnSpPr>
          <p:nvPr/>
        </p:nvCxnSpPr>
        <p:spPr>
          <a:xfrm flipV="1">
            <a:off x="1438305" y="1831674"/>
            <a:ext cx="464377" cy="112688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F575E0B-6B87-4848-9BAA-CE34AE5C0BEB}"/>
              </a:ext>
            </a:extLst>
          </p:cNvPr>
          <p:cNvSpPr txBox="1"/>
          <p:nvPr/>
        </p:nvSpPr>
        <p:spPr>
          <a:xfrm>
            <a:off x="457413" y="23241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Sink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5423EFA-7205-224E-B37E-991701A85D98}"/>
              </a:ext>
            </a:extLst>
          </p:cNvPr>
          <p:cNvCxnSpPr>
            <a:stCxn id="188" idx="3"/>
            <a:endCxn id="114" idx="2"/>
          </p:cNvCxnSpPr>
          <p:nvPr/>
        </p:nvCxnSpPr>
        <p:spPr>
          <a:xfrm flipV="1">
            <a:off x="983519" y="2447343"/>
            <a:ext cx="984250" cy="46089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2699C1D-E80E-CD4A-B444-6E286DE25503}"/>
              </a:ext>
            </a:extLst>
          </p:cNvPr>
          <p:cNvSpPr txBox="1"/>
          <p:nvPr/>
        </p:nvSpPr>
        <p:spPr>
          <a:xfrm>
            <a:off x="386747" y="3010184"/>
            <a:ext cx="1019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Bathroom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EE629A0-B717-E645-8526-CB9DDEF63C2C}"/>
              </a:ext>
            </a:extLst>
          </p:cNvPr>
          <p:cNvCxnSpPr>
            <a:cxnSpLocks/>
            <a:stCxn id="191" idx="3"/>
          </p:cNvCxnSpPr>
          <p:nvPr/>
        </p:nvCxnSpPr>
        <p:spPr>
          <a:xfrm flipV="1">
            <a:off x="1406129" y="3138720"/>
            <a:ext cx="493828" cy="4074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5378D54-4C42-3548-9521-72F43F21C369}"/>
              </a:ext>
            </a:extLst>
          </p:cNvPr>
          <p:cNvSpPr txBox="1"/>
          <p:nvPr/>
        </p:nvSpPr>
        <p:spPr>
          <a:xfrm>
            <a:off x="253045" y="3677230"/>
            <a:ext cx="120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Bedroom (s)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A7D6D1D-86C1-CC4D-B0FB-B8155E6E84F4}"/>
              </a:ext>
            </a:extLst>
          </p:cNvPr>
          <p:cNvCxnSpPr>
            <a:stCxn id="195" idx="3"/>
          </p:cNvCxnSpPr>
          <p:nvPr/>
        </p:nvCxnSpPr>
        <p:spPr>
          <a:xfrm>
            <a:off x="1461902" y="3846507"/>
            <a:ext cx="2752414" cy="2353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C5282B4-88E2-AB4F-9938-50CEC6C7C1CB}"/>
              </a:ext>
            </a:extLst>
          </p:cNvPr>
          <p:cNvCxnSpPr>
            <a:cxnSpLocks/>
            <a:stCxn id="195" idx="3"/>
          </p:cNvCxnSpPr>
          <p:nvPr/>
        </p:nvCxnSpPr>
        <p:spPr>
          <a:xfrm>
            <a:off x="1461902" y="3846507"/>
            <a:ext cx="436225" cy="30906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080C6CA-BAD7-8947-AFD3-C85D06952031}"/>
              </a:ext>
            </a:extLst>
          </p:cNvPr>
          <p:cNvSpPr txBox="1"/>
          <p:nvPr/>
        </p:nvSpPr>
        <p:spPr>
          <a:xfrm>
            <a:off x="6801159" y="3785901"/>
            <a:ext cx="159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Master bedroom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C7B53ED-4BA2-604A-87C2-1FD309D031A9}"/>
              </a:ext>
            </a:extLst>
          </p:cNvPr>
          <p:cNvCxnSpPr>
            <a:cxnSpLocks/>
            <a:stCxn id="201" idx="1"/>
          </p:cNvCxnSpPr>
          <p:nvPr/>
        </p:nvCxnSpPr>
        <p:spPr>
          <a:xfrm flipH="1" flipV="1">
            <a:off x="6096995" y="3824327"/>
            <a:ext cx="704164" cy="13085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3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95148A95-98C3-4344-87DD-9EFE396B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E778-42E3-F642-98CC-E5C7BC2A384A}"/>
              </a:ext>
            </a:extLst>
          </p:cNvPr>
          <p:cNvSpPr txBox="1"/>
          <p:nvPr/>
        </p:nvSpPr>
        <p:spPr>
          <a:xfrm>
            <a:off x="319485" y="1163134"/>
            <a:ext cx="1659429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Preparation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06A0D7-7518-7248-9F40-05F984A077EB}"/>
              </a:ext>
            </a:extLst>
          </p:cNvPr>
          <p:cNvGrpSpPr/>
          <p:nvPr/>
        </p:nvGrpSpPr>
        <p:grpSpPr>
          <a:xfrm>
            <a:off x="4326438" y="1778452"/>
            <a:ext cx="1903727" cy="2025956"/>
            <a:chOff x="1569942" y="1883892"/>
            <a:chExt cx="1903727" cy="20259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CAA695-3546-454D-A2B9-C12B8C5B01CA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82EB5B-FD50-884A-A34E-C0E83052D1F7}"/>
                </a:ext>
              </a:extLst>
            </p:cNvPr>
            <p:cNvSpPr txBox="1"/>
            <p:nvPr/>
          </p:nvSpPr>
          <p:spPr>
            <a:xfrm>
              <a:off x="1758151" y="2300749"/>
              <a:ext cx="126566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Sauce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7C31B3-96EF-A940-BFB8-064A8FFCD432}"/>
                </a:ext>
              </a:extLst>
            </p:cNvPr>
            <p:cNvSpPr txBox="1"/>
            <p:nvPr/>
          </p:nvSpPr>
          <p:spPr>
            <a:xfrm>
              <a:off x="1779270" y="2855183"/>
              <a:ext cx="1217962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Pasta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8DC6A6-28F1-9644-B282-95FAB4B5C95C}"/>
                </a:ext>
              </a:extLst>
            </p:cNvPr>
            <p:cNvSpPr txBox="1"/>
            <p:nvPr/>
          </p:nvSpPr>
          <p:spPr>
            <a:xfrm>
              <a:off x="1578327" y="1883892"/>
              <a:ext cx="1625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1: Locating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75C56C-877C-3C4C-9336-9EB5836D2E26}"/>
                </a:ext>
              </a:extLst>
            </p:cNvPr>
            <p:cNvSpPr txBox="1"/>
            <p:nvPr/>
          </p:nvSpPr>
          <p:spPr>
            <a:xfrm>
              <a:off x="1782003" y="3420826"/>
              <a:ext cx="135806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Locate Utensil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429D3B-EFF7-7B45-9757-B2EA0AF482C5}"/>
              </a:ext>
            </a:extLst>
          </p:cNvPr>
          <p:cNvGrpSpPr/>
          <p:nvPr/>
        </p:nvGrpSpPr>
        <p:grpSpPr>
          <a:xfrm>
            <a:off x="6954774" y="1778805"/>
            <a:ext cx="1822445" cy="2025956"/>
            <a:chOff x="1569942" y="1883892"/>
            <a:chExt cx="1903727" cy="20259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9A7C47-2D6A-3F49-BB0F-585F3EE2564D}"/>
                </a:ext>
              </a:extLst>
            </p:cNvPr>
            <p:cNvSpPr/>
            <p:nvPr/>
          </p:nvSpPr>
          <p:spPr>
            <a:xfrm>
              <a:off x="1569942" y="1899679"/>
              <a:ext cx="1903727" cy="2010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87D44D-17C4-DB46-A7D0-C0CAF0615FA9}"/>
                </a:ext>
              </a:extLst>
            </p:cNvPr>
            <p:cNvSpPr txBox="1"/>
            <p:nvPr/>
          </p:nvSpPr>
          <p:spPr>
            <a:xfrm>
              <a:off x="1758151" y="2300749"/>
              <a:ext cx="9701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Guidance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DD7FE4-723B-7B4F-82CE-3A6CC645CAC3}"/>
                </a:ext>
              </a:extLst>
            </p:cNvPr>
            <p:cNvSpPr txBox="1"/>
            <p:nvPr/>
          </p:nvSpPr>
          <p:spPr>
            <a:xfrm>
              <a:off x="1758151" y="2860787"/>
              <a:ext cx="112043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Monitoring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69246-F5E7-6F46-8256-1CFDCCB5474B}"/>
                </a:ext>
              </a:extLst>
            </p:cNvPr>
            <p:cNvSpPr txBox="1"/>
            <p:nvPr/>
          </p:nvSpPr>
          <p:spPr>
            <a:xfrm>
              <a:off x="1578327" y="1883892"/>
              <a:ext cx="15456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2: Making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5FD96F-8601-E949-867A-13C2E90A831D}"/>
                </a:ext>
              </a:extLst>
            </p:cNvPr>
            <p:cNvSpPr txBox="1"/>
            <p:nvPr/>
          </p:nvSpPr>
          <p:spPr>
            <a:xfrm>
              <a:off x="1757445" y="3420825"/>
              <a:ext cx="104868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Assistance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5FB2C7-CDB0-2349-AA1B-B2D7C451A9FF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6230165" y="2799324"/>
            <a:ext cx="724609" cy="353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4529C2-28EE-EE4C-8183-B2BDD253EA9E}"/>
              </a:ext>
            </a:extLst>
          </p:cNvPr>
          <p:cNvGrpSpPr/>
          <p:nvPr/>
        </p:nvGrpSpPr>
        <p:grpSpPr>
          <a:xfrm>
            <a:off x="319485" y="1794075"/>
            <a:ext cx="3090041" cy="2249563"/>
            <a:chOff x="5870029" y="1899679"/>
            <a:chExt cx="3090041" cy="224956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618D88-7F9E-894A-A3E9-0A34F72A4271}"/>
                </a:ext>
              </a:extLst>
            </p:cNvPr>
            <p:cNvSpPr/>
            <p:nvPr/>
          </p:nvSpPr>
          <p:spPr>
            <a:xfrm>
              <a:off x="5870029" y="1899679"/>
              <a:ext cx="3090041" cy="2249563"/>
            </a:xfrm>
            <a:prstGeom prst="rect">
              <a:avLst/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CB06E1-81C6-564E-A64A-229BF081E624}"/>
                </a:ext>
              </a:extLst>
            </p:cNvPr>
            <p:cNvSpPr txBox="1"/>
            <p:nvPr/>
          </p:nvSpPr>
          <p:spPr>
            <a:xfrm>
              <a:off x="6099063" y="2346917"/>
              <a:ext cx="126566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Check Cupboard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00192B-0BF8-E646-9BC1-CFE9C704FFF9}"/>
                </a:ext>
              </a:extLst>
            </p:cNvPr>
            <p:cNvSpPr txBox="1"/>
            <p:nvPr/>
          </p:nvSpPr>
          <p:spPr>
            <a:xfrm>
              <a:off x="7478941" y="2346916"/>
              <a:ext cx="126566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Check Cupboard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9C9CBC-8686-8C4B-A1DD-96E5FEA29BC0}"/>
                </a:ext>
              </a:extLst>
            </p:cNvPr>
            <p:cNvSpPr txBox="1"/>
            <p:nvPr/>
          </p:nvSpPr>
          <p:spPr>
            <a:xfrm>
              <a:off x="6229588" y="3308020"/>
              <a:ext cx="236090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Begin retrieval (robot or human assisted)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7524EC40-8AC6-A645-B22A-BBF79A3CC398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rot="16200000" flipH="1">
              <a:off x="6882806" y="2780783"/>
              <a:ext cx="376328" cy="678146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D426973E-6913-EF49-A406-48BD698A6E53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rot="5400000">
              <a:off x="7572745" y="2768989"/>
              <a:ext cx="376329" cy="701732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5CF529D-2B9B-FC4E-8E94-203FDFAE243C}"/>
              </a:ext>
            </a:extLst>
          </p:cNvPr>
          <p:cNvSpPr txBox="1"/>
          <p:nvPr/>
        </p:nvSpPr>
        <p:spPr>
          <a:xfrm>
            <a:off x="287333" y="1752177"/>
            <a:ext cx="2645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Perform Check (</a:t>
            </a:r>
            <a:r>
              <a:rPr lang="en-GB" i="1" dirty="0"/>
              <a:t>Tasks)</a:t>
            </a:r>
            <a:endParaRPr lang="en-GB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3BDE278-077C-2A4E-9C8D-F5F9F520FA6E}"/>
              </a:ext>
            </a:extLst>
          </p:cNvPr>
          <p:cNvCxnSpPr>
            <a:stCxn id="9" idx="1"/>
            <a:endCxn id="19" idx="3"/>
          </p:cNvCxnSpPr>
          <p:nvPr/>
        </p:nvCxnSpPr>
        <p:spPr>
          <a:xfrm rot="10800000" flipV="1">
            <a:off x="3409527" y="2364585"/>
            <a:ext cx="1105121" cy="554271"/>
          </a:xfrm>
          <a:prstGeom prst="bentConnector3">
            <a:avLst>
              <a:gd name="adj1" fmla="val 49713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ECF843B-F951-C74C-81CE-14D68343876C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rot="10800000">
            <a:off x="3409526" y="2918858"/>
            <a:ext cx="1126240" cy="163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CBA94D6-80D7-904B-98F5-1B17053B6EAB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>
            <a:off x="3409526" y="2918858"/>
            <a:ext cx="1162474" cy="644485"/>
          </a:xfrm>
          <a:prstGeom prst="bentConnector3">
            <a:avLst>
              <a:gd name="adj1" fmla="val 52260"/>
            </a:avLst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66520D5-BF7A-E345-A902-870AFC5155B4}"/>
              </a:ext>
            </a:extLst>
          </p:cNvPr>
          <p:cNvSpPr txBox="1"/>
          <p:nvPr/>
        </p:nvSpPr>
        <p:spPr>
          <a:xfrm>
            <a:off x="319485" y="4331165"/>
            <a:ext cx="8524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Each </a:t>
            </a:r>
            <a:r>
              <a:rPr lang="en-GB" sz="1400" i="1" dirty="0"/>
              <a:t>task </a:t>
            </a:r>
            <a:r>
              <a:rPr lang="en-GB" sz="1400" dirty="0"/>
              <a:t>in </a:t>
            </a:r>
            <a:r>
              <a:rPr lang="en-GB" sz="1400" i="1" dirty="0"/>
              <a:t>Phase 1</a:t>
            </a:r>
            <a:r>
              <a:rPr lang="en-GB" sz="1400" dirty="0"/>
              <a:t> may be comprised of individual </a:t>
            </a:r>
            <a:r>
              <a:rPr lang="en-GB" sz="1400" i="1" dirty="0"/>
              <a:t>sub-tasks</a:t>
            </a:r>
            <a:r>
              <a:rPr lang="en-GB" sz="1400" dirty="0"/>
              <a:t>… all of which also need 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426099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Mission Management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BA6061A-060D-7F44-83B4-3F89B7E02868}"/>
              </a:ext>
            </a:extLst>
          </p:cNvPr>
          <p:cNvGrpSpPr/>
          <p:nvPr/>
        </p:nvGrpSpPr>
        <p:grpSpPr>
          <a:xfrm>
            <a:off x="398803" y="1396817"/>
            <a:ext cx="4508422" cy="2587647"/>
            <a:chOff x="357160" y="1181541"/>
            <a:chExt cx="4508422" cy="258764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ADBB8-3F30-934B-99C4-BE0C3B564734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29B58D-A801-5141-AB5C-85FA82AF1595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7E6A78-FDC8-A347-A7FA-F082B40A5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3D8A84-1D29-8146-9988-DE91CB9B324D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A0DB183-DBA0-D34B-9A4A-05C33F2D84B0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387943-7B91-F244-8A54-54471504BEDA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226E0E0-0D9F-3C4A-98C2-7077966F7648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B4E316F-B600-6A41-9473-636D8573E34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2011D-7C49-C349-AF41-69123B01862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FFF4E0-6B56-9B4D-9AB7-B4890B5CEBD5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FBD549F-2116-6141-BC97-3006A7E0A46F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B838F5F-8D60-4D49-AADA-057EF4C14BA1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6129B4-4A49-7C4F-8BC9-2BB56582ECC2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E581936-A948-054F-8ADF-D2C70939379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8A2FE4A-AC20-434F-8BDE-EDEAF856B5DD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662CA1B-27CF-4D43-B8B2-25E6169E043D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B1F8F05-47DC-3C40-87D1-6F7B934EF91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D279EA0-9B12-1743-ACEF-BBEA501EF14D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6B0E1CF-7A8F-C949-979B-46668005D7F9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649-3BFB-6E42-B8D3-9CCCB99FB9E5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E86E9E-64B2-BC4D-8C65-25A0ED7A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1FD9F2F-EA11-6142-B10D-5787F676327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419031D-1C85-9246-9C5F-DA4C2581EF48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6FA9055-7141-7B4D-A139-C564A1A30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6B021-2C94-2448-87BB-2471AB0C4FF0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C71F91-E7F0-7D4A-B314-4944AC583343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F3D114D-E47F-964D-801D-4165ED90A4E6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4E09FD-3EB0-EC49-9C69-F103DF8CAD55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B48E694-276D-7F47-8510-EAA72B1790CE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F96F641-A56E-2841-81EB-D8AFD49B525E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34D5C55-D21E-AF45-A7B5-D243C80F89D7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5B34CAE-DE02-1B46-B5E4-89707D41CC15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D068F4-BA62-394D-BAAE-EEA3CA99DD28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2C80934-DF2E-D544-9B98-749D79247D3E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8376CB-70E8-C841-A452-15C1DA07DF5B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E81AF01-7D33-3D4D-8653-812C7587E964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3E64C0-07F6-FE48-8D99-6619F09FDFF9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B88C65-AAF6-D848-BB29-1A9F6B34F572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6AB2DE3-B7C5-0B4E-B0CC-48DB15D69471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6719AA4-BE56-354E-868F-2A526DF9B3B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349DF7-46EC-5649-90D8-A8ADB495D82A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1E797EE-8462-C145-8919-9D40526F8A78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93E797-061D-4441-B338-45DAB4F837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4B1104-B680-6B4E-B212-73BFFAA3BEF7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1389951-A83F-3849-8A69-1DAFEA827A15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78FD90F-5360-804F-96B4-C21049BD7005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FA83B98-8BF4-5842-AA55-CE96C1B24038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97991-1C7F-AF47-B446-2A7261EA7795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FE2F8A4-17A9-174C-851B-2B5C48D34518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003C928-56A5-BA43-B2AB-857F33997235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39C4B2F-D825-844C-AA58-D19701712306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8B582D-CC15-C34A-92DC-1FFD5C26BD21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DB56D9D-4473-B341-A704-8F7749EEC9F8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D63293E-88A3-CD44-A987-E8DA90E454A4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EEF93EB-AA0B-CB43-95BB-BAE5FED1E1E1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395855A-7E57-1D4A-8F1E-DD3499DC381D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8144211-F084-824F-A669-540AAD375A8E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46B7054-E59C-AE42-9B6B-98CBBAF7765D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0358429-008E-4347-8280-79180D567391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2A454C-C0B0-4249-A009-3AD29CFB256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357A459-7EC7-A244-9583-46CFBF7EDE71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A303B30-9D67-FC4A-8EB1-0EAAD02F5F08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E9BD02-E2C6-2943-B860-9A7CF21BB71C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417B80-26C4-8348-9EFB-9EB2ABD2BA33}"/>
                </a:ext>
              </a:extLst>
            </p:cNvPr>
            <p:cNvCxnSpPr>
              <a:stCxn id="146" idx="5"/>
              <a:endCxn id="158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22E5B88-95C8-3945-9165-4B6C78D268C8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126019C-D465-B844-919F-786D03FC1684}"/>
                </a:ext>
              </a:extLst>
            </p:cNvPr>
            <p:cNvCxnSpPr>
              <a:cxnSpLocks/>
              <a:stCxn id="149" idx="4"/>
              <a:endCxn id="151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B87723A-1BA3-984E-ADEC-578341956887}"/>
                </a:ext>
              </a:extLst>
            </p:cNvPr>
            <p:cNvCxnSpPr>
              <a:cxnSpLocks/>
              <a:stCxn id="158" idx="2"/>
              <a:endCxn id="149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D866C5E-30F0-FD4B-9706-2DA68522A262}"/>
                </a:ext>
              </a:extLst>
            </p:cNvPr>
            <p:cNvCxnSpPr>
              <a:cxnSpLocks/>
              <a:stCxn id="162" idx="1"/>
              <a:endCxn id="149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8CB9B4E-0B69-5F44-83CF-8508C48742E3}"/>
                </a:ext>
              </a:extLst>
            </p:cNvPr>
            <p:cNvCxnSpPr>
              <a:cxnSpLocks/>
              <a:stCxn id="158" idx="3"/>
              <a:endCxn id="151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B8F051-B081-574E-8CE5-AC8FD904BD99}"/>
                </a:ext>
              </a:extLst>
            </p:cNvPr>
            <p:cNvCxnSpPr>
              <a:cxnSpLocks/>
              <a:stCxn id="158" idx="4"/>
              <a:endCxn id="162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87C55E-861B-E741-B095-F19F0AC95322}"/>
                </a:ext>
              </a:extLst>
            </p:cNvPr>
            <p:cNvCxnSpPr>
              <a:cxnSpLocks/>
              <a:stCxn id="162" idx="2"/>
              <a:endCxn id="151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67F85B9-BB2A-F84E-99BC-294ECE63884C}"/>
                </a:ext>
              </a:extLst>
            </p:cNvPr>
            <p:cNvCxnSpPr>
              <a:cxnSpLocks/>
              <a:stCxn id="153" idx="0"/>
              <a:endCxn id="151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B632DB4-CE31-3D4D-B1B8-45A06EB2FC15}"/>
                </a:ext>
              </a:extLst>
            </p:cNvPr>
            <p:cNvCxnSpPr>
              <a:cxnSpLocks/>
              <a:stCxn id="155" idx="0"/>
              <a:endCxn id="153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D2B254F-2499-104C-A9FB-1115F891D30B}"/>
                </a:ext>
              </a:extLst>
            </p:cNvPr>
            <p:cNvCxnSpPr>
              <a:cxnSpLocks/>
              <a:stCxn id="153" idx="7"/>
              <a:endCxn id="162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09FD67-941C-DA41-8B04-8D60295D40D3}"/>
                </a:ext>
              </a:extLst>
            </p:cNvPr>
            <p:cNvCxnSpPr>
              <a:cxnSpLocks/>
              <a:stCxn id="153" idx="6"/>
              <a:endCxn id="176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B21B6A9-78C8-B44A-AAE3-9E38DAC1BB7F}"/>
                </a:ext>
              </a:extLst>
            </p:cNvPr>
            <p:cNvCxnSpPr>
              <a:cxnSpLocks/>
              <a:stCxn id="158" idx="6"/>
              <a:endCxn id="160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C28EE9B-F1E6-314B-B238-57CA98EE3338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9A4643F-63BF-2E46-B877-39855575D0DB}"/>
                </a:ext>
              </a:extLst>
            </p:cNvPr>
            <p:cNvCxnSpPr>
              <a:cxnSpLocks/>
              <a:stCxn id="162" idx="7"/>
              <a:endCxn id="160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9FA24D-EC37-7147-A752-31472A50C8D2}"/>
                </a:ext>
              </a:extLst>
            </p:cNvPr>
            <p:cNvCxnSpPr>
              <a:cxnSpLocks/>
              <a:stCxn id="162" idx="5"/>
              <a:endCxn id="176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6C7D9C-81BE-D04F-8D7F-64EE4E5B59F7}"/>
                </a:ext>
              </a:extLst>
            </p:cNvPr>
            <p:cNvCxnSpPr>
              <a:cxnSpLocks/>
              <a:stCxn id="161" idx="2"/>
              <a:endCxn id="180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63C4CFE-5253-1B42-92AD-7A1889771EB5}"/>
                </a:ext>
              </a:extLst>
            </p:cNvPr>
            <p:cNvCxnSpPr>
              <a:cxnSpLocks/>
              <a:stCxn id="155" idx="6"/>
              <a:endCxn id="180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9504395-0223-FC4E-9414-BAF959925B46}"/>
                </a:ext>
              </a:extLst>
            </p:cNvPr>
            <p:cNvCxnSpPr>
              <a:cxnSpLocks/>
              <a:stCxn id="180" idx="6"/>
              <a:endCxn id="184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6605A3C-F7AF-2F4D-AA8E-AEA7C5BA445A}"/>
                </a:ext>
              </a:extLst>
            </p:cNvPr>
            <p:cNvCxnSpPr>
              <a:cxnSpLocks/>
              <a:stCxn id="180" idx="7"/>
              <a:endCxn id="176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AB58B3-0CC3-0D4A-B1A0-9FC49B054EC6}"/>
                </a:ext>
              </a:extLst>
            </p:cNvPr>
            <p:cNvCxnSpPr>
              <a:cxnSpLocks/>
              <a:stCxn id="184" idx="1"/>
              <a:endCxn id="176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AADBDAD-62AB-A647-A396-963FC7E0AA6F}"/>
                </a:ext>
              </a:extLst>
            </p:cNvPr>
            <p:cNvCxnSpPr>
              <a:cxnSpLocks/>
              <a:stCxn id="153" idx="5"/>
              <a:endCxn id="180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499717C-8E1A-7740-85F9-989969DAD939}"/>
                </a:ext>
              </a:extLst>
            </p:cNvPr>
            <p:cNvCxnSpPr>
              <a:cxnSpLocks/>
              <a:stCxn id="184" idx="7"/>
              <a:endCxn id="18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AB3A8BA-3549-D946-AF54-64E720F6ED25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47D28E-2B2D-3849-B057-84E52EED79DB}"/>
                </a:ext>
              </a:extLst>
            </p:cNvPr>
            <p:cNvCxnSpPr>
              <a:cxnSpLocks/>
              <a:stCxn id="176" idx="6"/>
              <a:endCxn id="18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D445C1B-603C-324F-A4A8-4FC92F637E1A}"/>
                </a:ext>
              </a:extLst>
            </p:cNvPr>
            <p:cNvCxnSpPr>
              <a:cxnSpLocks/>
              <a:stCxn id="176" idx="7"/>
              <a:endCxn id="17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E54CCFA-63FB-C54D-BF1C-92E22B6AB8D0}"/>
                </a:ext>
              </a:extLst>
            </p:cNvPr>
            <p:cNvSpPr txBox="1"/>
            <p:nvPr/>
          </p:nvSpPr>
          <p:spPr>
            <a:xfrm>
              <a:off x="1984897" y="29420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DB7D547-AE83-C64E-AFD5-668EA98A46D0}"/>
                </a:ext>
              </a:extLst>
            </p:cNvPr>
            <p:cNvCxnSpPr>
              <a:cxnSpLocks/>
              <a:stCxn id="280" idx="0"/>
              <a:endCxn id="17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4273411-10E4-9445-A57E-4ABA43241120}"/>
                </a:ext>
              </a:extLst>
            </p:cNvPr>
            <p:cNvCxnSpPr>
              <a:cxnSpLocks/>
              <a:stCxn id="173" idx="7"/>
              <a:endCxn id="199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555CA20-2435-C546-A23F-16AC590032AD}"/>
                </a:ext>
              </a:extLst>
            </p:cNvPr>
            <p:cNvCxnSpPr>
              <a:cxnSpLocks/>
              <a:endCxn id="199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2FA9B3-1584-5A47-941C-AAB9408ECE10}"/>
                </a:ext>
              </a:extLst>
            </p:cNvPr>
            <p:cNvCxnSpPr>
              <a:cxnSpLocks/>
              <a:stCxn id="189" idx="1"/>
              <a:endCxn id="17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C2F728A-2C30-F34A-8939-87745F02209A}"/>
                </a:ext>
              </a:extLst>
            </p:cNvPr>
            <p:cNvCxnSpPr>
              <a:cxnSpLocks/>
              <a:stCxn id="173" idx="1"/>
              <a:endCxn id="160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D8CFC41-B90D-5140-9165-DC319FD70BD1}"/>
                </a:ext>
              </a:extLst>
            </p:cNvPr>
            <p:cNvCxnSpPr>
              <a:cxnSpLocks/>
              <a:stCxn id="165" idx="3"/>
              <a:endCxn id="160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26FAA65-6E25-154D-9D6D-5F6E155BF711}"/>
                </a:ext>
              </a:extLst>
            </p:cNvPr>
            <p:cNvCxnSpPr>
              <a:cxnSpLocks/>
              <a:stCxn id="165" idx="5"/>
              <a:endCxn id="194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FB0B7A0-A7B9-9641-AFEF-B629D81B998B}"/>
                </a:ext>
              </a:extLst>
            </p:cNvPr>
            <p:cNvCxnSpPr>
              <a:cxnSpLocks/>
              <a:stCxn id="160" idx="6"/>
              <a:endCxn id="194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CBE2CC9-E82B-3345-9BE8-FEDB0B4C242F}"/>
                </a:ext>
              </a:extLst>
            </p:cNvPr>
            <p:cNvCxnSpPr>
              <a:cxnSpLocks/>
              <a:stCxn id="173" idx="0"/>
              <a:endCxn id="194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77E5D7A-9887-5F49-828C-178A4647A099}"/>
                </a:ext>
              </a:extLst>
            </p:cNvPr>
            <p:cNvCxnSpPr>
              <a:cxnSpLocks/>
              <a:stCxn id="199" idx="0"/>
              <a:endCxn id="194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B7AEF09-5369-1848-948A-9E039EDDB954}"/>
                </a:ext>
              </a:extLst>
            </p:cNvPr>
            <p:cNvCxnSpPr>
              <a:cxnSpLocks/>
              <a:stCxn id="199" idx="7"/>
              <a:endCxn id="203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D597367-C6CC-7E42-8829-0753FC9E7F01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93EF2DA-E449-964F-9DD0-8802C315A047}"/>
                </a:ext>
              </a:extLst>
            </p:cNvPr>
            <p:cNvCxnSpPr>
              <a:cxnSpLocks/>
              <a:stCxn id="199" idx="5"/>
              <a:endCxn id="207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CCDA65F-80E5-914C-BE6B-B9586196D1C5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0FEC6F7-07BE-2043-8A50-E81BE06E8C49}"/>
                </a:ext>
              </a:extLst>
            </p:cNvPr>
            <p:cNvCxnSpPr>
              <a:cxnSpLocks/>
              <a:stCxn id="203" idx="5"/>
              <a:endCxn id="20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75A0B20-E8A9-4F47-8253-7373F1CD28E0}"/>
                </a:ext>
              </a:extLst>
            </p:cNvPr>
            <p:cNvCxnSpPr>
              <a:cxnSpLocks/>
              <a:stCxn id="205" idx="4"/>
              <a:endCxn id="20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7532EC37-2456-C846-8549-C4FFFB8A5B5A}"/>
                </a:ext>
              </a:extLst>
            </p:cNvPr>
            <p:cNvCxnSpPr>
              <a:cxnSpLocks/>
              <a:stCxn id="205" idx="3"/>
              <a:endCxn id="207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C6692B2-7249-3348-AF82-7BEBE79D2138}"/>
                </a:ext>
              </a:extLst>
            </p:cNvPr>
            <p:cNvCxnSpPr>
              <a:cxnSpLocks/>
              <a:stCxn id="209" idx="3"/>
              <a:endCxn id="207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1E81D6D-9ADB-7145-BBD9-9F051C1C17F5}"/>
                </a:ext>
              </a:extLst>
            </p:cNvPr>
            <p:cNvCxnSpPr>
              <a:cxnSpLocks/>
              <a:stCxn id="207" idx="2"/>
              <a:endCxn id="18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B483A9A6-3559-394F-A4CD-18195B93310B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7FA6BF39-08BB-A144-9913-4C5620916CF9}"/>
              </a:ext>
            </a:extLst>
          </p:cNvPr>
          <p:cNvSpPr txBox="1"/>
          <p:nvPr/>
        </p:nvSpPr>
        <p:spPr>
          <a:xfrm>
            <a:off x="5039277" y="1121529"/>
            <a:ext cx="37472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Two room</a:t>
            </a:r>
            <a:r>
              <a:rPr lang="en-GB" dirty="0"/>
              <a:t> environment which has a kitchen and sitting area…</a:t>
            </a:r>
          </a:p>
          <a:p>
            <a:endParaRPr lang="en-GB" dirty="0"/>
          </a:p>
          <a:p>
            <a:r>
              <a:rPr lang="en-GB" b="1" dirty="0"/>
              <a:t>Graph</a:t>
            </a:r>
            <a:r>
              <a:rPr lang="en-GB" dirty="0"/>
              <a:t> consisting of </a:t>
            </a:r>
            <a:r>
              <a:rPr lang="en-GB" u="sng" dirty="0"/>
              <a:t>20 nodes</a:t>
            </a:r>
            <a:r>
              <a:rPr lang="en-GB" dirty="0"/>
              <a:t> is created, where </a:t>
            </a:r>
            <a:r>
              <a:rPr lang="en-GB" b="1" dirty="0"/>
              <a:t>edges </a:t>
            </a:r>
            <a:r>
              <a:rPr lang="en-GB" dirty="0"/>
              <a:t>represent a </a:t>
            </a:r>
            <a:r>
              <a:rPr lang="en-GB" u="sng" dirty="0"/>
              <a:t>linear distance </a:t>
            </a:r>
            <a:r>
              <a:rPr lang="en-GB" dirty="0"/>
              <a:t>and </a:t>
            </a:r>
            <a:r>
              <a:rPr lang="en-GB" u="sng" dirty="0"/>
              <a:t>risk factor</a:t>
            </a:r>
            <a:r>
              <a:rPr lang="en-GB" dirty="0"/>
              <a:t> (probability values)</a:t>
            </a:r>
          </a:p>
          <a:p>
            <a:endParaRPr lang="en-GB" dirty="0"/>
          </a:p>
          <a:p>
            <a:r>
              <a:rPr lang="en-GB" dirty="0"/>
              <a:t>Each </a:t>
            </a:r>
            <a:r>
              <a:rPr lang="en-GB" i="1" dirty="0"/>
              <a:t>task</a:t>
            </a:r>
            <a:r>
              <a:rPr lang="en-GB" dirty="0"/>
              <a:t> in a </a:t>
            </a:r>
            <a:r>
              <a:rPr lang="en-GB" i="1" dirty="0"/>
              <a:t>mission</a:t>
            </a:r>
            <a:r>
              <a:rPr lang="en-GB" dirty="0"/>
              <a:t> is performed at a specific node…</a:t>
            </a:r>
          </a:p>
          <a:p>
            <a:endParaRPr lang="en-GB" b="1" dirty="0"/>
          </a:p>
          <a:p>
            <a:r>
              <a:rPr lang="en-GB" dirty="0"/>
              <a:t>For example: </a:t>
            </a:r>
            <a:r>
              <a:rPr lang="en-GB" b="1" dirty="0"/>
              <a:t>check cupboard </a:t>
            </a:r>
            <a:r>
              <a:rPr lang="en-GB" dirty="0"/>
              <a:t>could occur at </a:t>
            </a:r>
            <a:r>
              <a:rPr lang="en-GB" b="1" dirty="0"/>
              <a:t>Node 1, 6 and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729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B6E7EA82-5E30-0645-9289-670B87DEE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984C1-CEBC-1B4B-9CEB-242930631B1E}"/>
              </a:ext>
            </a:extLst>
          </p:cNvPr>
          <p:cNvSpPr txBox="1"/>
          <p:nvPr/>
        </p:nvSpPr>
        <p:spPr>
          <a:xfrm>
            <a:off x="293075" y="1045750"/>
            <a:ext cx="84215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Consider the </a:t>
            </a:r>
            <a:r>
              <a:rPr lang="en-GB" u="sng" dirty="0"/>
              <a:t>food preparation</a:t>
            </a:r>
            <a:r>
              <a:rPr lang="en-GB" dirty="0"/>
              <a:t> mission introduced before, with the following abstracted workflow:</a:t>
            </a:r>
          </a:p>
          <a:p>
            <a:endParaRPr lang="en-GB" b="1" dirty="0"/>
          </a:p>
          <a:p>
            <a:r>
              <a:rPr lang="en-GB" b="1" u="sng" dirty="0"/>
              <a:t>Phase 1:</a:t>
            </a:r>
          </a:p>
          <a:p>
            <a:r>
              <a:rPr lang="en-GB" b="1" dirty="0"/>
              <a:t>// Check Cupboard 1 </a:t>
            </a:r>
            <a:r>
              <a:rPr lang="en-GB" b="1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Cupboard 2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Fridge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Check Table Clear </a:t>
            </a:r>
            <a:r>
              <a:rPr lang="en-GB" b="1" dirty="0">
                <a:sym typeface="Wingdings" pitchFamily="2" charset="2"/>
              </a:rPr>
              <a:t> </a:t>
            </a:r>
            <a:r>
              <a:rPr lang="en-GB" b="1" dirty="0">
                <a:solidFill>
                  <a:schemeClr val="accent4"/>
                </a:solidFill>
              </a:rPr>
              <a:t>Hold/Wait…</a:t>
            </a:r>
          </a:p>
          <a:p>
            <a:endParaRPr lang="en-GB" b="1" dirty="0"/>
          </a:p>
          <a:p>
            <a:r>
              <a:rPr lang="en-GB" dirty="0"/>
              <a:t>All of the tasks in </a:t>
            </a:r>
            <a:r>
              <a:rPr lang="en-GB" u="sng" dirty="0"/>
              <a:t>Phase 1</a:t>
            </a:r>
            <a:r>
              <a:rPr lang="en-GB" dirty="0"/>
              <a:t> must be completed before </a:t>
            </a:r>
            <a:r>
              <a:rPr lang="en-GB" u="sng" dirty="0"/>
              <a:t>Phase 2</a:t>
            </a:r>
            <a:r>
              <a:rPr lang="en-GB" dirty="0"/>
              <a:t> can begin.</a:t>
            </a:r>
          </a:p>
          <a:p>
            <a:endParaRPr lang="en-GB" b="1" dirty="0"/>
          </a:p>
          <a:p>
            <a:r>
              <a:rPr lang="en-GB" b="1" u="sng" dirty="0"/>
              <a:t>Phase 2: </a:t>
            </a:r>
          </a:p>
          <a:p>
            <a:r>
              <a:rPr lang="en-GB" b="1" dirty="0"/>
              <a:t>// Begin instructions for making </a:t>
            </a:r>
            <a:r>
              <a:rPr lang="en-GB" b="1" dirty="0">
                <a:sym typeface="Wingdings" pitchFamily="2" charset="2"/>
              </a:rPr>
              <a:t> Loop Phase…</a:t>
            </a:r>
          </a:p>
          <a:p>
            <a:endParaRPr lang="en-GB" b="1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In </a:t>
            </a:r>
            <a:r>
              <a:rPr lang="en-GB" u="sng" dirty="0">
                <a:sym typeface="Wingdings" pitchFamily="2" charset="2"/>
              </a:rPr>
              <a:t>Phase 1</a:t>
            </a:r>
            <a:r>
              <a:rPr lang="en-GB" dirty="0">
                <a:sym typeface="Wingdings" pitchFamily="2" charset="2"/>
              </a:rPr>
              <a:t>, there are </a:t>
            </a:r>
            <a:r>
              <a:rPr lang="en-GB" b="1" dirty="0">
                <a:sym typeface="Wingdings" pitchFamily="2" charset="2"/>
              </a:rPr>
              <a:t>four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i="1" dirty="0">
                <a:sym typeface="Wingdings" pitchFamily="2" charset="2"/>
              </a:rPr>
              <a:t>tasks, </a:t>
            </a:r>
            <a:r>
              <a:rPr lang="en-GB" dirty="0">
                <a:sym typeface="Wingdings" pitchFamily="2" charset="2"/>
              </a:rPr>
              <a:t>which are </a:t>
            </a:r>
            <a:r>
              <a:rPr lang="en-GB" b="1" dirty="0">
                <a:sym typeface="Wingdings" pitchFamily="2" charset="2"/>
              </a:rPr>
              <a:t>not order dependant</a:t>
            </a:r>
            <a:r>
              <a:rPr lang="en-GB" dirty="0">
                <a:sym typeface="Wingdings" pitchFamily="2" charset="2"/>
              </a:rPr>
              <a:t>. This means that the tasks can be completed in any order, and only when all have been completed, can progression be made to the </a:t>
            </a:r>
            <a:r>
              <a:rPr lang="en-GB" b="1" dirty="0">
                <a:sym typeface="Wingdings" pitchFamily="2" charset="2"/>
              </a:rPr>
              <a:t>“Hold/Wait” </a:t>
            </a:r>
            <a:r>
              <a:rPr lang="en-GB" i="1" dirty="0">
                <a:sym typeface="Wingdings" pitchFamily="2" charset="2"/>
              </a:rPr>
              <a:t>task.</a:t>
            </a:r>
          </a:p>
          <a:p>
            <a:endParaRPr lang="en-GB" b="1" i="1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These tasks are denoted as </a:t>
            </a:r>
            <a:r>
              <a:rPr lang="en-GB" b="1" dirty="0">
                <a:sym typeface="Wingdings" pitchFamily="2" charset="2"/>
              </a:rPr>
              <a:t>“unordered tasks”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496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BA6061A-060D-7F44-83B4-3F89B7E02868}"/>
              </a:ext>
            </a:extLst>
          </p:cNvPr>
          <p:cNvGrpSpPr/>
          <p:nvPr/>
        </p:nvGrpSpPr>
        <p:grpSpPr>
          <a:xfrm>
            <a:off x="347527" y="2152867"/>
            <a:ext cx="4508422" cy="2587647"/>
            <a:chOff x="357160" y="1181541"/>
            <a:chExt cx="4508422" cy="2587647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B48E694-276D-7F47-8510-EAA72B1790CE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D068F4-BA62-394D-BAAE-EEA3CA99DD28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6719AA4-BE56-354E-868F-2A526DF9B3B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4B1104-B680-6B4E-B212-73BFFAA3BEF7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ADBB8-3F30-934B-99C4-BE0C3B564734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29B58D-A801-5141-AB5C-85FA82AF1595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7E6A78-FDC8-A347-A7FA-F082B40A5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3D8A84-1D29-8146-9988-DE91CB9B324D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A0DB183-DBA0-D34B-9A4A-05C33F2D84B0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387943-7B91-F244-8A54-54471504BEDA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226E0E0-0D9F-3C4A-98C2-7077966F7648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B4E316F-B600-6A41-9473-636D8573E34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2011D-7C49-C349-AF41-69123B01862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0DD253B-6807-2C44-AD39-A91DE9F59C7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4C2B6E-8E0E-A845-BBE3-64C619D47D98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FFF4E0-6B56-9B4D-9AB7-B4890B5CEBD5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3566E3-62DC-C342-9EA0-582FAABC0631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C6FDC6-B8BA-5048-AAE2-B103B9CDB064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4240B7-5FF9-A641-9F15-DF753CEAF5F3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58837C9-6280-F140-9A9F-AEC05B3A632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3A7DAA-B438-F742-A01D-9DE3C3FEE013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0F94CB9-2403-3645-B1A5-6222525B0743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70A3CF1-7CC6-AC48-8AA3-7E9AB01B775E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7952C18-00E0-6644-BAFD-384102588DC2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FBD549F-2116-6141-BC97-3006A7E0A46F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B838F5F-8D60-4D49-AADA-057EF4C14BA1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6129B4-4A49-7C4F-8BC9-2BB56582ECC2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E581936-A948-054F-8ADF-D2C70939379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8A2FE4A-AC20-434F-8BDE-EDEAF856B5DD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662CA1B-27CF-4D43-B8B2-25E6169E043D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B1F8F05-47DC-3C40-87D1-6F7B934EF91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D279EA0-9B12-1743-ACEF-BBEA501EF14D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6B0E1CF-7A8F-C949-979B-46668005D7F9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649-3BFB-6E42-B8D3-9CCCB99FB9E5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3D11B77-3B91-5046-8F67-20FFFC04843F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ound Same-side Corner of Rectangle 116">
                <a:extLst>
                  <a:ext uri="{FF2B5EF4-FFF2-40B4-BE49-F238E27FC236}">
                    <a16:creationId xmlns:a16="http://schemas.microsoft.com/office/drawing/2014/main" id="{4F018BF8-E686-3A4E-B568-DB62BBAA095C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ound Same-side Corner of Rectangle 118">
                <a:extLst>
                  <a:ext uri="{FF2B5EF4-FFF2-40B4-BE49-F238E27FC236}">
                    <a16:creationId xmlns:a16="http://schemas.microsoft.com/office/drawing/2014/main" id="{00F8CC56-7A22-0146-9841-C1D390CFB7B1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ound Same-side Corner of Rectangle 120">
                <a:extLst>
                  <a:ext uri="{FF2B5EF4-FFF2-40B4-BE49-F238E27FC236}">
                    <a16:creationId xmlns:a16="http://schemas.microsoft.com/office/drawing/2014/main" id="{F19ACACC-17D5-974A-A510-58162904D275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ound Same-side Corner of Rectangle 121">
                <a:extLst>
                  <a:ext uri="{FF2B5EF4-FFF2-40B4-BE49-F238E27FC236}">
                    <a16:creationId xmlns:a16="http://schemas.microsoft.com/office/drawing/2014/main" id="{AD999849-7E02-3E4C-876F-9543CEB5A9BC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E86E9E-64B2-BC4D-8C65-25A0ED7A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1FD9F2F-EA11-6142-B10D-5787F676327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419031D-1C85-9246-9C5F-DA4C2581EF48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6FA9055-7141-7B4D-A139-C564A1A30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6B021-2C94-2448-87BB-2471AB0C4FF0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C71F91-E7F0-7D4A-B314-4944AC583343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F3D114D-E47F-964D-801D-4165ED90A4E6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4E09FD-3EB0-EC49-9C69-F103DF8CAD55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F96F641-A56E-2841-81EB-D8AFD49B525E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34D5C55-D21E-AF45-A7B5-D243C80F89D7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5B34CAE-DE02-1B46-B5E4-89707D41CC15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2C80934-DF2E-D544-9B98-749D79247D3E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8376CB-70E8-C841-A452-15C1DA07DF5B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E81AF01-7D33-3D4D-8653-812C7587E964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3E64C0-07F6-FE48-8D99-6619F09FDFF9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B88C65-AAF6-D848-BB29-1A9F6B34F572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6AB2DE3-B7C5-0B4E-B0CC-48DB15D69471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349DF7-46EC-5649-90D8-A8ADB495D82A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1E797EE-8462-C145-8919-9D40526F8A78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93E797-061D-4441-B338-45DAB4F837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1389951-A83F-3849-8A69-1DAFEA827A15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78FD90F-5360-804F-96B4-C21049BD7005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FA83B98-8BF4-5842-AA55-CE96C1B24038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97991-1C7F-AF47-B446-2A7261EA7795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FE2F8A4-17A9-174C-851B-2B5C48D34518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003C928-56A5-BA43-B2AB-857F33997235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39C4B2F-D825-844C-AA58-D19701712306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8B582D-CC15-C34A-92DC-1FFD5C26BD21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DB56D9D-4473-B341-A704-8F7749EEC9F8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D63293E-88A3-CD44-A987-E8DA90E454A4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EEF93EB-AA0B-CB43-95BB-BAE5FED1E1E1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395855A-7E57-1D4A-8F1E-DD3499DC381D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8144211-F084-824F-A669-540AAD375A8E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46B7054-E59C-AE42-9B6B-98CBBAF7765D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0358429-008E-4347-8280-79180D567391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2A454C-C0B0-4249-A009-3AD29CFB256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357A459-7EC7-A244-9583-46CFBF7EDE71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A303B30-9D67-FC4A-8EB1-0EAAD02F5F08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E9BD02-E2C6-2943-B860-9A7CF21BB71C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417B80-26C4-8348-9EFB-9EB2ABD2BA33}"/>
                </a:ext>
              </a:extLst>
            </p:cNvPr>
            <p:cNvCxnSpPr>
              <a:stCxn id="146" idx="5"/>
              <a:endCxn id="158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22E5B88-95C8-3945-9165-4B6C78D268C8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126019C-D465-B844-919F-786D03FC1684}"/>
                </a:ext>
              </a:extLst>
            </p:cNvPr>
            <p:cNvCxnSpPr>
              <a:cxnSpLocks/>
              <a:stCxn id="149" idx="4"/>
              <a:endCxn id="151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B87723A-1BA3-984E-ADEC-578341956887}"/>
                </a:ext>
              </a:extLst>
            </p:cNvPr>
            <p:cNvCxnSpPr>
              <a:cxnSpLocks/>
              <a:stCxn id="158" idx="2"/>
              <a:endCxn id="149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D866C5E-30F0-FD4B-9706-2DA68522A262}"/>
                </a:ext>
              </a:extLst>
            </p:cNvPr>
            <p:cNvCxnSpPr>
              <a:cxnSpLocks/>
              <a:stCxn id="162" idx="1"/>
              <a:endCxn id="149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8CB9B4E-0B69-5F44-83CF-8508C48742E3}"/>
                </a:ext>
              </a:extLst>
            </p:cNvPr>
            <p:cNvCxnSpPr>
              <a:cxnSpLocks/>
              <a:stCxn id="158" idx="3"/>
              <a:endCxn id="151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B8F051-B081-574E-8CE5-AC8FD904BD99}"/>
                </a:ext>
              </a:extLst>
            </p:cNvPr>
            <p:cNvCxnSpPr>
              <a:cxnSpLocks/>
              <a:stCxn id="158" idx="4"/>
              <a:endCxn id="162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87C55E-861B-E741-B095-F19F0AC95322}"/>
                </a:ext>
              </a:extLst>
            </p:cNvPr>
            <p:cNvCxnSpPr>
              <a:cxnSpLocks/>
              <a:stCxn id="162" idx="2"/>
              <a:endCxn id="151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67F85B9-BB2A-F84E-99BC-294ECE63884C}"/>
                </a:ext>
              </a:extLst>
            </p:cNvPr>
            <p:cNvCxnSpPr>
              <a:cxnSpLocks/>
              <a:stCxn id="153" idx="0"/>
              <a:endCxn id="151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B632DB4-CE31-3D4D-B1B8-45A06EB2FC15}"/>
                </a:ext>
              </a:extLst>
            </p:cNvPr>
            <p:cNvCxnSpPr>
              <a:cxnSpLocks/>
              <a:stCxn id="155" idx="0"/>
              <a:endCxn id="153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D2B254F-2499-104C-A9FB-1115F891D30B}"/>
                </a:ext>
              </a:extLst>
            </p:cNvPr>
            <p:cNvCxnSpPr>
              <a:cxnSpLocks/>
              <a:stCxn id="153" idx="7"/>
              <a:endCxn id="162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709FD67-941C-DA41-8B04-8D60295D40D3}"/>
                </a:ext>
              </a:extLst>
            </p:cNvPr>
            <p:cNvCxnSpPr>
              <a:cxnSpLocks/>
              <a:stCxn id="153" idx="6"/>
              <a:endCxn id="176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B21B6A9-78C8-B44A-AAE3-9E38DAC1BB7F}"/>
                </a:ext>
              </a:extLst>
            </p:cNvPr>
            <p:cNvCxnSpPr>
              <a:cxnSpLocks/>
              <a:stCxn id="158" idx="6"/>
              <a:endCxn id="160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C28EE9B-F1E6-314B-B238-57CA98EE3338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9A4643F-63BF-2E46-B877-39855575D0DB}"/>
                </a:ext>
              </a:extLst>
            </p:cNvPr>
            <p:cNvCxnSpPr>
              <a:cxnSpLocks/>
              <a:stCxn id="162" idx="7"/>
              <a:endCxn id="160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9FA24D-EC37-7147-A752-31472A50C8D2}"/>
                </a:ext>
              </a:extLst>
            </p:cNvPr>
            <p:cNvCxnSpPr>
              <a:cxnSpLocks/>
              <a:stCxn id="162" idx="5"/>
              <a:endCxn id="176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6C7D9C-81BE-D04F-8D7F-64EE4E5B59F7}"/>
                </a:ext>
              </a:extLst>
            </p:cNvPr>
            <p:cNvCxnSpPr>
              <a:cxnSpLocks/>
              <a:stCxn id="161" idx="2"/>
              <a:endCxn id="180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63C4CFE-5253-1B42-92AD-7A1889771EB5}"/>
                </a:ext>
              </a:extLst>
            </p:cNvPr>
            <p:cNvCxnSpPr>
              <a:cxnSpLocks/>
              <a:stCxn id="155" idx="6"/>
              <a:endCxn id="180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9504395-0223-FC4E-9414-BAF959925B46}"/>
                </a:ext>
              </a:extLst>
            </p:cNvPr>
            <p:cNvCxnSpPr>
              <a:cxnSpLocks/>
              <a:stCxn id="180" idx="6"/>
              <a:endCxn id="184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6605A3C-F7AF-2F4D-AA8E-AEA7C5BA445A}"/>
                </a:ext>
              </a:extLst>
            </p:cNvPr>
            <p:cNvCxnSpPr>
              <a:cxnSpLocks/>
              <a:stCxn id="180" idx="7"/>
              <a:endCxn id="176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AB58B3-0CC3-0D4A-B1A0-9FC49B054EC6}"/>
                </a:ext>
              </a:extLst>
            </p:cNvPr>
            <p:cNvCxnSpPr>
              <a:cxnSpLocks/>
              <a:stCxn id="184" idx="1"/>
              <a:endCxn id="176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AADBDAD-62AB-A647-A396-963FC7E0AA6F}"/>
                </a:ext>
              </a:extLst>
            </p:cNvPr>
            <p:cNvCxnSpPr>
              <a:cxnSpLocks/>
              <a:stCxn id="153" idx="5"/>
              <a:endCxn id="180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499717C-8E1A-7740-85F9-989969DAD939}"/>
                </a:ext>
              </a:extLst>
            </p:cNvPr>
            <p:cNvCxnSpPr>
              <a:cxnSpLocks/>
              <a:stCxn id="184" idx="7"/>
              <a:endCxn id="18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AB3A8BA-3549-D946-AF54-64E720F6ED25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47D28E-2B2D-3849-B057-84E52EED79DB}"/>
                </a:ext>
              </a:extLst>
            </p:cNvPr>
            <p:cNvCxnSpPr>
              <a:cxnSpLocks/>
              <a:stCxn id="176" idx="6"/>
              <a:endCxn id="18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D445C1B-603C-324F-A4A8-4FC92F637E1A}"/>
                </a:ext>
              </a:extLst>
            </p:cNvPr>
            <p:cNvCxnSpPr>
              <a:cxnSpLocks/>
              <a:stCxn id="176" idx="7"/>
              <a:endCxn id="17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DB7D547-AE83-C64E-AFD5-668EA98A46D0}"/>
                </a:ext>
              </a:extLst>
            </p:cNvPr>
            <p:cNvCxnSpPr>
              <a:cxnSpLocks/>
              <a:stCxn id="280" idx="0"/>
              <a:endCxn id="17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4273411-10E4-9445-A57E-4ABA43241120}"/>
                </a:ext>
              </a:extLst>
            </p:cNvPr>
            <p:cNvCxnSpPr>
              <a:cxnSpLocks/>
              <a:stCxn id="173" idx="7"/>
              <a:endCxn id="199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555CA20-2435-C546-A23F-16AC590032AD}"/>
                </a:ext>
              </a:extLst>
            </p:cNvPr>
            <p:cNvCxnSpPr>
              <a:cxnSpLocks/>
              <a:endCxn id="199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52FA9B3-1584-5A47-941C-AAB9408ECE10}"/>
                </a:ext>
              </a:extLst>
            </p:cNvPr>
            <p:cNvCxnSpPr>
              <a:cxnSpLocks/>
              <a:stCxn id="189" idx="1"/>
              <a:endCxn id="17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C2F728A-2C30-F34A-8939-87745F02209A}"/>
                </a:ext>
              </a:extLst>
            </p:cNvPr>
            <p:cNvCxnSpPr>
              <a:cxnSpLocks/>
              <a:stCxn id="173" idx="1"/>
              <a:endCxn id="160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D8CFC41-B90D-5140-9165-DC319FD70BD1}"/>
                </a:ext>
              </a:extLst>
            </p:cNvPr>
            <p:cNvCxnSpPr>
              <a:cxnSpLocks/>
              <a:stCxn id="165" idx="3"/>
              <a:endCxn id="160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26FAA65-6E25-154D-9D6D-5F6E155BF711}"/>
                </a:ext>
              </a:extLst>
            </p:cNvPr>
            <p:cNvCxnSpPr>
              <a:cxnSpLocks/>
              <a:stCxn id="165" idx="5"/>
              <a:endCxn id="194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FB0B7A0-A7B9-9641-AFEF-B629D81B998B}"/>
                </a:ext>
              </a:extLst>
            </p:cNvPr>
            <p:cNvCxnSpPr>
              <a:cxnSpLocks/>
              <a:stCxn id="160" idx="6"/>
              <a:endCxn id="194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CBE2CC9-E82B-3345-9BE8-FEDB0B4C242F}"/>
                </a:ext>
              </a:extLst>
            </p:cNvPr>
            <p:cNvCxnSpPr>
              <a:cxnSpLocks/>
              <a:stCxn id="173" idx="0"/>
              <a:endCxn id="194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77E5D7A-9887-5F49-828C-178A4647A099}"/>
                </a:ext>
              </a:extLst>
            </p:cNvPr>
            <p:cNvCxnSpPr>
              <a:cxnSpLocks/>
              <a:stCxn id="199" idx="0"/>
              <a:endCxn id="194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B7AEF09-5369-1848-948A-9E039EDDB954}"/>
                </a:ext>
              </a:extLst>
            </p:cNvPr>
            <p:cNvCxnSpPr>
              <a:cxnSpLocks/>
              <a:stCxn id="199" idx="7"/>
              <a:endCxn id="203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D597367-C6CC-7E42-8829-0753FC9E7F01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93EF2DA-E449-964F-9DD0-8802C315A047}"/>
                </a:ext>
              </a:extLst>
            </p:cNvPr>
            <p:cNvCxnSpPr>
              <a:cxnSpLocks/>
              <a:stCxn id="199" idx="5"/>
              <a:endCxn id="207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CCDA65F-80E5-914C-BE6B-B9586196D1C5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0FEC6F7-07BE-2043-8A50-E81BE06E8C49}"/>
                </a:ext>
              </a:extLst>
            </p:cNvPr>
            <p:cNvCxnSpPr>
              <a:cxnSpLocks/>
              <a:stCxn id="203" idx="5"/>
              <a:endCxn id="20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75A0B20-E8A9-4F47-8253-7373F1CD28E0}"/>
                </a:ext>
              </a:extLst>
            </p:cNvPr>
            <p:cNvCxnSpPr>
              <a:cxnSpLocks/>
              <a:stCxn id="205" idx="4"/>
              <a:endCxn id="20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7532EC37-2456-C846-8549-C4FFFB8A5B5A}"/>
                </a:ext>
              </a:extLst>
            </p:cNvPr>
            <p:cNvCxnSpPr>
              <a:cxnSpLocks/>
              <a:stCxn id="205" idx="3"/>
              <a:endCxn id="207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C6692B2-7249-3348-AF82-7BEBE79D2138}"/>
                </a:ext>
              </a:extLst>
            </p:cNvPr>
            <p:cNvCxnSpPr>
              <a:cxnSpLocks/>
              <a:stCxn id="209" idx="3"/>
              <a:endCxn id="207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1E81D6D-9ADB-7145-BBD9-9F051C1C17F5}"/>
                </a:ext>
              </a:extLst>
            </p:cNvPr>
            <p:cNvCxnSpPr>
              <a:cxnSpLocks/>
              <a:stCxn id="207" idx="2"/>
              <a:endCxn id="18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B483A9A6-3559-394F-A4CD-18195B93310B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08970" y="974452"/>
            <a:ext cx="3965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Based on </a:t>
            </a:r>
            <a:r>
              <a:rPr lang="en-GB" b="1" dirty="0"/>
              <a:t>Phase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 </a:t>
            </a:r>
            <a:r>
              <a:rPr lang="en-GB" u="sng" dirty="0"/>
              <a:t>Node 11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unordered</a:t>
            </a:r>
            <a:r>
              <a:rPr lang="en-GB" dirty="0"/>
              <a:t> </a:t>
            </a:r>
            <a:r>
              <a:rPr lang="en-GB" i="1" dirty="0"/>
              <a:t>tasks at nodes :</a:t>
            </a:r>
            <a:r>
              <a:rPr lang="en-GB" dirty="0"/>
              <a:t> [1, 9, 10, 3]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 </a:t>
            </a:r>
            <a:r>
              <a:rPr lang="en-GB" b="1" dirty="0"/>
              <a:t>Hold/Wait </a:t>
            </a:r>
            <a:r>
              <a:rPr lang="en-GB" dirty="0"/>
              <a:t>occurring at </a:t>
            </a:r>
            <a:r>
              <a:rPr lang="en-GB" u="sng" dirty="0"/>
              <a:t>Node 10</a:t>
            </a:r>
            <a:r>
              <a:rPr lang="en-GB" dirty="0"/>
              <a:t>.</a:t>
            </a:r>
            <a:endParaRPr lang="en-GB" u="sng" dirty="0"/>
          </a:p>
          <a:p>
            <a:endParaRPr lang="en-GB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88BA9E-2B96-2940-9A31-D5284131478B}"/>
              </a:ext>
            </a:extLst>
          </p:cNvPr>
          <p:cNvSpPr txBox="1"/>
          <p:nvPr/>
        </p:nvSpPr>
        <p:spPr>
          <a:xfrm>
            <a:off x="1979650" y="390645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A9DDC-E54B-8F46-B57E-469A89C8FA09}"/>
                  </a:ext>
                </a:extLst>
              </p:cNvPr>
              <p:cNvSpPr txBox="1"/>
              <p:nvPr/>
            </p:nvSpPr>
            <p:spPr>
              <a:xfrm>
                <a:off x="5130088" y="1280645"/>
                <a:ext cx="351109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mission is therefore defined as: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ission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=[11,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1, 9, 10, 3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10]</m:t>
                      </m:r>
                    </m:oMath>
                  </m:oMathPara>
                </a14:m>
                <a:endParaRPr lang="en-GB" i="1" dirty="0"/>
              </a:p>
              <a:p>
                <a:endParaRPr lang="en-GB" i="1" dirty="0"/>
              </a:p>
              <a:p>
                <a:r>
                  <a:rPr lang="en-GB" dirty="0"/>
                  <a:t>Where each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𝑡𝑎𝑠𝑘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𝑚𝑖𝑠𝑠𝑖𝑜𝑛</m:t>
                    </m:r>
                  </m:oMath>
                </a14:m>
                <a:r>
                  <a:rPr lang="en-GB" dirty="0"/>
                  <a:t> has a </a:t>
                </a:r>
                <a:r>
                  <a:rPr lang="en-GB" i="1" dirty="0"/>
                  <a:t>header</a:t>
                </a:r>
              </a:p>
              <a:p>
                <a:endParaRPr lang="en-GB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0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GB" b="0" dirty="0" smtClean="0"/>
                        <m:t>ask</m:t>
                      </m:r>
                      <m:r>
                        <m:rPr>
                          <m:nor/>
                        </m:rPr>
                        <a:rPr lang="en-GB" b="0" i="1" dirty="0" smtClean="0"/>
                        <m:t> = </m:t>
                      </m:r>
                      <m:r>
                        <m:rPr>
                          <m:nor/>
                        </m:rPr>
                        <a:rPr lang="en-GB" b="0" i="0" dirty="0" smtClean="0"/>
                        <m:t>[</m:t>
                      </m:r>
                      <m:r>
                        <m:rPr>
                          <m:nor/>
                        </m:rPr>
                        <a:rPr lang="en-GB" dirty="0"/>
                        <m:t>‘</m:t>
                      </m:r>
                      <m:r>
                        <m:rPr>
                          <m:nor/>
                        </m:rPr>
                        <a:rPr lang="en-GB" dirty="0"/>
                        <m:t>S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’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’, ‘</m:t>
                      </m:r>
                      <m:r>
                        <m:rPr>
                          <m:nor/>
                        </m:rPr>
                        <a:rPr lang="en-GB" dirty="0"/>
                        <m:t>H</m:t>
                      </m:r>
                      <m:r>
                        <m:rPr>
                          <m:nor/>
                        </m:rPr>
                        <a:rPr lang="en-GB" dirty="0"/>
                        <m:t>’]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dirty="0"/>
                  <a:t>These headers are used to </a:t>
                </a:r>
                <a:r>
                  <a:rPr lang="en-GB" b="1" dirty="0"/>
                  <a:t>identify</a:t>
                </a:r>
                <a:r>
                  <a:rPr lang="en-GB" dirty="0"/>
                  <a:t> </a:t>
                </a:r>
                <a:r>
                  <a:rPr lang="en-GB" i="1" dirty="0"/>
                  <a:t>breaks</a:t>
                </a:r>
                <a:r>
                  <a:rPr lang="en-GB" dirty="0"/>
                  <a:t> and </a:t>
                </a:r>
                <a:r>
                  <a:rPr lang="en-GB" i="1" dirty="0"/>
                  <a:t>unordered </a:t>
                </a:r>
                <a:r>
                  <a:rPr lang="en-GB" dirty="0"/>
                  <a:t>tasks to obtain the </a:t>
                </a:r>
                <a:r>
                  <a:rPr lang="en-GB" b="1" dirty="0"/>
                  <a:t>most efficient solution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A9DDC-E54B-8F46-B57E-469A89C8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088" y="1280645"/>
                <a:ext cx="3511093" cy="3046988"/>
              </a:xfrm>
              <a:prstGeom prst="rect">
                <a:avLst/>
              </a:prstGeom>
              <a:blipFill>
                <a:blip r:embed="rId2"/>
                <a:stretch>
                  <a:fillRect l="-1083" t="-415" b="-1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800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Mission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B48E694-276D-7F47-8510-EAA72B1790CE}"/>
              </a:ext>
            </a:extLst>
          </p:cNvPr>
          <p:cNvSpPr/>
          <p:nvPr/>
        </p:nvSpPr>
        <p:spPr>
          <a:xfrm>
            <a:off x="5827757" y="179256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FD068F4-BA62-394D-BAAE-EEA3CA99DD28}"/>
              </a:ext>
            </a:extLst>
          </p:cNvPr>
          <p:cNvSpPr/>
          <p:nvPr/>
        </p:nvSpPr>
        <p:spPr>
          <a:xfrm>
            <a:off x="6756039" y="32212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6719AA4-BE56-354E-868F-2A526DF9B3B0}"/>
              </a:ext>
            </a:extLst>
          </p:cNvPr>
          <p:cNvSpPr/>
          <p:nvPr/>
        </p:nvSpPr>
        <p:spPr>
          <a:xfrm>
            <a:off x="8042880" y="2543614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A4B1104-B680-6B4E-B212-73BFFAA3BEF7}"/>
              </a:ext>
            </a:extLst>
          </p:cNvPr>
          <p:cNvSpPr/>
          <p:nvPr/>
        </p:nvSpPr>
        <p:spPr>
          <a:xfrm>
            <a:off x="6845151" y="1146083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4E09FD-3EB0-EC49-9C69-F103DF8CAD55}"/>
              </a:ext>
            </a:extLst>
          </p:cNvPr>
          <p:cNvSpPr txBox="1"/>
          <p:nvPr/>
        </p:nvSpPr>
        <p:spPr>
          <a:xfrm>
            <a:off x="5774751" y="179256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5B34CAE-DE02-1B46-B5E4-89707D41CC15}"/>
              </a:ext>
            </a:extLst>
          </p:cNvPr>
          <p:cNvSpPr txBox="1"/>
          <p:nvPr/>
        </p:nvSpPr>
        <p:spPr>
          <a:xfrm>
            <a:off x="8005742" y="255534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6AB2DE3-B7C5-0B4E-B0CC-48DB15D69471}"/>
              </a:ext>
            </a:extLst>
          </p:cNvPr>
          <p:cNvSpPr txBox="1"/>
          <p:nvPr/>
        </p:nvSpPr>
        <p:spPr>
          <a:xfrm>
            <a:off x="6711200" y="32309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493E797-061D-4441-B338-45DAB4F83727}"/>
              </a:ext>
            </a:extLst>
          </p:cNvPr>
          <p:cNvSpPr txBox="1"/>
          <p:nvPr/>
        </p:nvSpPr>
        <p:spPr>
          <a:xfrm>
            <a:off x="6800611" y="114345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FA83B98-8BF4-5842-AA55-CE96C1B24038}"/>
              </a:ext>
            </a:extLst>
          </p:cNvPr>
          <p:cNvSpPr/>
          <p:nvPr/>
        </p:nvSpPr>
        <p:spPr>
          <a:xfrm>
            <a:off x="7970559" y="1582977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23915" y="953824"/>
            <a:ext cx="486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nodes representing </a:t>
            </a:r>
            <a:r>
              <a:rPr lang="en-GB" i="1" dirty="0"/>
              <a:t>tasks</a:t>
            </a:r>
            <a:r>
              <a:rPr lang="en-GB" dirty="0"/>
              <a:t> in the set </a:t>
            </a:r>
            <a:r>
              <a:rPr lang="en-GB" i="1" dirty="0"/>
              <a:t>mission </a:t>
            </a:r>
            <a:r>
              <a:rPr lang="en-GB" dirty="0"/>
              <a:t>are used to create a fully connected </a:t>
            </a:r>
            <a:r>
              <a:rPr lang="en-GB" b="1" u="sng" dirty="0"/>
              <a:t>subset graph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88BA9E-2B96-2940-9A31-D5284131478B}"/>
              </a:ext>
            </a:extLst>
          </p:cNvPr>
          <p:cNvSpPr txBox="1"/>
          <p:nvPr/>
        </p:nvSpPr>
        <p:spPr>
          <a:xfrm>
            <a:off x="7926018" y="158589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noFill/>
                </a:ln>
                <a:solidFill>
                  <a:schemeClr val="tx2">
                    <a:lumMod val="10000"/>
                  </a:schemeClr>
                </a:solidFill>
                <a:highlight>
                  <a:srgbClr val="C0C0C0"/>
                </a:highlight>
              </a:rPr>
              <a:t>10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F5DAB8-41F4-3241-B642-F891E93805B4}"/>
              </a:ext>
            </a:extLst>
          </p:cNvPr>
          <p:cNvGrpSpPr/>
          <p:nvPr/>
        </p:nvGrpSpPr>
        <p:grpSpPr>
          <a:xfrm>
            <a:off x="403098" y="1698193"/>
            <a:ext cx="4508422" cy="2587647"/>
            <a:chOff x="357160" y="1181541"/>
            <a:chExt cx="4508422" cy="2587647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B206FC7-062D-2A46-8B8F-AABCB02EA605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32F6E3B-4281-A040-8B26-9FD1252BBD8A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FDFEBB8-1CBF-B84E-BFEE-6E2C8CB22581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2BDBDED-F2F0-0F40-A35A-B2A0416347C0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2F35EF5-F0D4-3E42-8B16-AD6CB2038C72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05D2AA-3BCA-714E-9C9B-B26053EB6DE1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12EC613-FF93-E147-B80E-5C452B3650D7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702FC94-947F-244F-AB5A-A5DCC16C7C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C36A900-B03E-A74B-91A8-90ADA0A2062B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98FCF10B-808A-E04F-A20E-40B945753A4A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CE1DCFAC-0C4D-BC42-8D8E-3B25C40AE061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36E32619-D463-7143-ACEE-FF73FA727CB7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5E3DB8AE-55CD-6C49-8011-DCCDFD2B180D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21E0135-5E99-5C47-9FC7-FCA934E774BC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F6F980A-C33E-7D41-B10A-F9BCE0F46C01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A7A31B59-1BFC-4349-B150-B60EF894A52C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BEAD618-9A16-C249-9B58-168065190D3C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A2EB02C0-7115-E941-AF14-C9C3716ED534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D8862644-C25F-B54A-8C5B-0B79C8845116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49AB64B7-24EB-A049-89AC-70604900480D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23034C7-1C36-384C-8886-AEB88DE0310F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476B3A9-F6F4-CC4E-A564-01B0FEF815A9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BCFBCAE1-97A2-A54B-8BF9-C1045C212C0B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185B4ABE-51F8-154C-889F-9AFB11D7149C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816A1A94-D3A2-2149-9BD4-EC849FB233AE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4B7EB1D-259F-2141-A7A1-57E045FD7775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89D19C1-C188-1D4E-B7BA-5BC3E6F7AA29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4C4F5B9-E541-BC44-9A7E-E792BDEEC107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A0215AA-8547-6D49-A603-292B35BEDF6D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B5F4567-6530-B542-90D1-E456160F361A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B7453F2-EA6A-2B4F-B491-B9D432551A19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B85D29D-3590-944F-9091-9D865605D837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22CB77B-CA82-2F46-B93E-AF66465C6302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006507D-2C09-5148-8E04-AF7896875420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BAE99C7-F14E-4443-AB1B-BFDD5BB32B6D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309" name="Rounded Rectangle 308">
                <a:extLst>
                  <a:ext uri="{FF2B5EF4-FFF2-40B4-BE49-F238E27FC236}">
                    <a16:creationId xmlns:a16="http://schemas.microsoft.com/office/drawing/2014/main" id="{86A6F40A-143F-0244-86EA-582DF7F14882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ound Same-side Corner of Rectangle 309">
                <a:extLst>
                  <a:ext uri="{FF2B5EF4-FFF2-40B4-BE49-F238E27FC236}">
                    <a16:creationId xmlns:a16="http://schemas.microsoft.com/office/drawing/2014/main" id="{602F48CE-7419-6D4D-A61B-2EBAA3909A4E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ound Same-side Corner of Rectangle 310">
                <a:extLst>
                  <a:ext uri="{FF2B5EF4-FFF2-40B4-BE49-F238E27FC236}">
                    <a16:creationId xmlns:a16="http://schemas.microsoft.com/office/drawing/2014/main" id="{2044234B-50CA-8748-935F-25EAB756A55A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ound Same-side Corner of Rectangle 312">
                <a:extLst>
                  <a:ext uri="{FF2B5EF4-FFF2-40B4-BE49-F238E27FC236}">
                    <a16:creationId xmlns:a16="http://schemas.microsoft.com/office/drawing/2014/main" id="{C333F4A5-9E58-2F47-8CFF-EFD675CAEB0B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ound Same-side Corner of Rectangle 313">
                <a:extLst>
                  <a:ext uri="{FF2B5EF4-FFF2-40B4-BE49-F238E27FC236}">
                    <a16:creationId xmlns:a16="http://schemas.microsoft.com/office/drawing/2014/main" id="{764153BA-007E-3F4C-B0BD-B3949ABF3CD2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DDBB6B-FB04-DC44-ADA4-1DE59927D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50A0387-28D2-234C-85C0-D1DD76A4CEAA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DBE2CBD-DB3D-9C4E-AD09-84710C492BAF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08DDC23-EC3E-4045-A467-C695AECD5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50AEAD1-79A4-F044-AE1A-1FEB71E991A8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D775527-1D88-674F-B45F-0DA431A25E58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C4CAFDA-4C39-574D-B04A-76D9E929E14A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2F44318-6297-DA41-816F-C62C43F0F372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1AF4F66-0923-5B43-94E1-70B025CC3A03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BC30215-8A12-AF42-81A4-DE5A274A744F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52BD558-50F9-3F4B-9C33-C4077B5DEBBC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F5FBA10-347C-6B4D-ADA2-DFF008CD1E98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8A96224E-6ACA-904D-8409-6B47A18C24C6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D14A28F-627B-8C41-B718-0D51D7E36D66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6D7DC06-3ACF-974F-8269-22A9F99AC282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6A7B915-4F48-FA49-8D55-02CE256DA7FC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7097981-1C4F-A348-B7BD-8B14F48DF862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9758C3C-EDC2-C54D-BE90-92616A7EA290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7874CD96-4714-2B4F-97F9-EBA085567DB6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C7A5F53-33CD-AF43-AD99-207B4671B427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96BCABC-4651-D941-8245-10454AD13866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CAFE2B9-4272-4D4F-9745-365F1E947B2E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F72CF2C-A63A-3A4F-AB62-A223CE2ADD48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F92E6F2-2A5E-EA47-A568-474757112814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3F57D46-8C4D-EE42-A6CA-3011BF61F08B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6F4A670-A195-8942-BC9F-F131E1B8B6B0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BDA9951-2E74-F44E-87F2-B3EA0FDD149A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1AFF3BEC-DD5A-5849-AC6A-16F1330E2731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999B3ED-2FDA-2147-A3D2-ED0B8DC80ADB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DC6ADC1-0E2B-B449-87A6-0E0B0D158254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537D5B8-B6B0-C24C-AA11-2A44B0F209EA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0F7D2FD-A917-114C-B329-8E86F7923FA9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C89F9FD-2F9B-2641-A0A1-206C7764037F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38902BB-5499-0C43-B98B-15E41266BA38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F707D37-C85C-C842-879F-98F2DFC3341E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337449D7-7AD1-A94C-A782-E542446C60E9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BBE5319-5F27-6C43-8FA7-0EF0F64D240C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5D9B666D-2EB1-BB41-A6B7-DCBB5F18D6D7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6DEEA47-AA0A-4C41-A8C8-80C4904C9F98}"/>
                </a:ext>
              </a:extLst>
            </p:cNvPr>
            <p:cNvCxnSpPr>
              <a:stCxn id="136" idx="5"/>
              <a:endCxn id="210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06A47-F165-5D43-913F-80E137BC8707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B9BBBB5-39CE-BA4B-988E-264DCAFC4C24}"/>
                </a:ext>
              </a:extLst>
            </p:cNvPr>
            <p:cNvCxnSpPr>
              <a:cxnSpLocks/>
              <a:stCxn id="193" idx="4"/>
              <a:endCxn id="137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42DF8E5-4655-2441-B8C4-72D7F57630CB}"/>
                </a:ext>
              </a:extLst>
            </p:cNvPr>
            <p:cNvCxnSpPr>
              <a:cxnSpLocks/>
              <a:stCxn id="210" idx="2"/>
              <a:endCxn id="193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63D43BA-6749-BC4B-A19F-39BC2C0C2F40}"/>
                </a:ext>
              </a:extLst>
            </p:cNvPr>
            <p:cNvCxnSpPr>
              <a:cxnSpLocks/>
              <a:stCxn id="220" idx="1"/>
              <a:endCxn id="193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FF1E89B-C48B-2943-B59D-FE3D9DFEB064}"/>
                </a:ext>
              </a:extLst>
            </p:cNvPr>
            <p:cNvCxnSpPr>
              <a:cxnSpLocks/>
              <a:stCxn id="210" idx="3"/>
              <a:endCxn id="137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7B46EAF-7636-2641-A602-C67C052FFC3D}"/>
                </a:ext>
              </a:extLst>
            </p:cNvPr>
            <p:cNvCxnSpPr>
              <a:cxnSpLocks/>
              <a:stCxn id="210" idx="4"/>
              <a:endCxn id="220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2589691-0F65-8B43-BC1C-7D7896FC088F}"/>
                </a:ext>
              </a:extLst>
            </p:cNvPr>
            <p:cNvCxnSpPr>
              <a:cxnSpLocks/>
              <a:stCxn id="220" idx="2"/>
              <a:endCxn id="137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F53A1C7-DEA0-FA4B-9649-1BC10C48C43B}"/>
                </a:ext>
              </a:extLst>
            </p:cNvPr>
            <p:cNvCxnSpPr>
              <a:cxnSpLocks/>
              <a:stCxn id="198" idx="0"/>
              <a:endCxn id="137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0BDAF15-E724-C24C-8E76-92908813916C}"/>
                </a:ext>
              </a:extLst>
            </p:cNvPr>
            <p:cNvCxnSpPr>
              <a:cxnSpLocks/>
              <a:stCxn id="202" idx="0"/>
              <a:endCxn id="198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BFA2B3F-1F60-6840-B6E1-F3B1F09CD815}"/>
                </a:ext>
              </a:extLst>
            </p:cNvPr>
            <p:cNvCxnSpPr>
              <a:cxnSpLocks/>
              <a:stCxn id="198" idx="7"/>
              <a:endCxn id="220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EDFE7C6-AA4B-3F48-8463-C869E747DEF9}"/>
                </a:ext>
              </a:extLst>
            </p:cNvPr>
            <p:cNvCxnSpPr>
              <a:cxnSpLocks/>
              <a:stCxn id="198" idx="6"/>
              <a:endCxn id="224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2C8BEDF-A3DD-4446-9E41-2106092F05B4}"/>
                </a:ext>
              </a:extLst>
            </p:cNvPr>
            <p:cNvCxnSpPr>
              <a:cxnSpLocks/>
              <a:stCxn id="210" idx="6"/>
              <a:endCxn id="139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F911B592-6172-0046-8377-E6C48192FC35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0AAD4C13-B3E9-B248-AD0F-3E7A238F026F}"/>
                </a:ext>
              </a:extLst>
            </p:cNvPr>
            <p:cNvCxnSpPr>
              <a:cxnSpLocks/>
              <a:stCxn id="220" idx="7"/>
              <a:endCxn id="139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5E3D270-79C2-7048-8750-51C62B8D4718}"/>
                </a:ext>
              </a:extLst>
            </p:cNvPr>
            <p:cNvCxnSpPr>
              <a:cxnSpLocks/>
              <a:stCxn id="220" idx="5"/>
              <a:endCxn id="224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B82F67-A28D-6C47-B1D2-21574CE21E16}"/>
                </a:ext>
              </a:extLst>
            </p:cNvPr>
            <p:cNvCxnSpPr>
              <a:cxnSpLocks/>
              <a:stCxn id="219" idx="2"/>
              <a:endCxn id="226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643328F-D192-3948-AC0A-70753951212E}"/>
                </a:ext>
              </a:extLst>
            </p:cNvPr>
            <p:cNvCxnSpPr>
              <a:cxnSpLocks/>
              <a:stCxn id="202" idx="6"/>
              <a:endCxn id="226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6149039-AAB0-4C4D-A106-A18FA36B962D}"/>
                </a:ext>
              </a:extLst>
            </p:cNvPr>
            <p:cNvCxnSpPr>
              <a:cxnSpLocks/>
              <a:stCxn id="226" idx="6"/>
              <a:endCxn id="228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CA068F-57A6-534B-AAD2-1297DC7D86F3}"/>
                </a:ext>
              </a:extLst>
            </p:cNvPr>
            <p:cNvCxnSpPr>
              <a:cxnSpLocks/>
              <a:stCxn id="226" idx="7"/>
              <a:endCxn id="224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A7CF693-05BD-2E49-A404-04A7E0AC6CF6}"/>
                </a:ext>
              </a:extLst>
            </p:cNvPr>
            <p:cNvCxnSpPr>
              <a:cxnSpLocks/>
              <a:stCxn id="228" idx="1"/>
              <a:endCxn id="224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F633405-5042-F448-85D6-0C6B885D2197}"/>
                </a:ext>
              </a:extLst>
            </p:cNvPr>
            <p:cNvCxnSpPr>
              <a:cxnSpLocks/>
              <a:stCxn id="198" idx="5"/>
              <a:endCxn id="226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5257E7C-BF86-1F4D-95D6-281200861C84}"/>
                </a:ext>
              </a:extLst>
            </p:cNvPr>
            <p:cNvCxnSpPr>
              <a:cxnSpLocks/>
              <a:stCxn id="228" idx="7"/>
              <a:endCxn id="229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67D39F2-463C-F24D-9C20-2A7BA00DDEC1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3ABC4291-6221-C549-9548-065CB9C392C8}"/>
                </a:ext>
              </a:extLst>
            </p:cNvPr>
            <p:cNvCxnSpPr>
              <a:cxnSpLocks/>
              <a:stCxn id="224" idx="6"/>
              <a:endCxn id="229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70F2F3-3228-EA4B-83E8-C4A4C625A8E5}"/>
                </a:ext>
              </a:extLst>
            </p:cNvPr>
            <p:cNvCxnSpPr>
              <a:cxnSpLocks/>
              <a:stCxn id="224" idx="7"/>
              <a:endCxn id="223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703E109-79F4-B942-8817-B2D0D621DB95}"/>
                </a:ext>
              </a:extLst>
            </p:cNvPr>
            <p:cNvCxnSpPr>
              <a:cxnSpLocks/>
              <a:stCxn id="279" idx="0"/>
              <a:endCxn id="223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EA98EE1-C4DF-CB44-94E1-CCF73FAE0458}"/>
                </a:ext>
              </a:extLst>
            </p:cNvPr>
            <p:cNvCxnSpPr>
              <a:cxnSpLocks/>
              <a:stCxn id="223" idx="7"/>
              <a:endCxn id="235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01B5F12-2C23-E245-8C93-E37D13FA30D0}"/>
                </a:ext>
              </a:extLst>
            </p:cNvPr>
            <p:cNvCxnSpPr>
              <a:cxnSpLocks/>
              <a:endCxn id="235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8B46BF8-2232-F145-84FB-33C369314C59}"/>
                </a:ext>
              </a:extLst>
            </p:cNvPr>
            <p:cNvCxnSpPr>
              <a:cxnSpLocks/>
              <a:stCxn id="229" idx="1"/>
              <a:endCxn id="223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4E1A9F3-25CD-CC41-A53F-13BC356EF28E}"/>
                </a:ext>
              </a:extLst>
            </p:cNvPr>
            <p:cNvCxnSpPr>
              <a:cxnSpLocks/>
              <a:stCxn id="223" idx="1"/>
              <a:endCxn id="139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D36BBA1-9700-364D-B428-CFED7A1A9764}"/>
                </a:ext>
              </a:extLst>
            </p:cNvPr>
            <p:cNvCxnSpPr>
              <a:cxnSpLocks/>
              <a:stCxn id="140" idx="3"/>
              <a:endCxn id="139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31815E4-C977-2643-821E-04C8878D4D70}"/>
                </a:ext>
              </a:extLst>
            </p:cNvPr>
            <p:cNvCxnSpPr>
              <a:cxnSpLocks/>
              <a:stCxn id="140" idx="5"/>
              <a:endCxn id="232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D73E7-78AF-E94B-8383-74FB2B80764D}"/>
                </a:ext>
              </a:extLst>
            </p:cNvPr>
            <p:cNvCxnSpPr>
              <a:cxnSpLocks/>
              <a:stCxn id="139" idx="6"/>
              <a:endCxn id="232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FA26B7-3C8C-5E44-B5BF-E938916E3E81}"/>
                </a:ext>
              </a:extLst>
            </p:cNvPr>
            <p:cNvCxnSpPr>
              <a:cxnSpLocks/>
              <a:stCxn id="223" idx="0"/>
              <a:endCxn id="232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49807A4-2C05-914D-9041-F62DB61887AE}"/>
                </a:ext>
              </a:extLst>
            </p:cNvPr>
            <p:cNvCxnSpPr>
              <a:cxnSpLocks/>
              <a:stCxn id="235" idx="0"/>
              <a:endCxn id="232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0F1F6C2-0D23-2543-9F3D-E540247E5F61}"/>
                </a:ext>
              </a:extLst>
            </p:cNvPr>
            <p:cNvCxnSpPr>
              <a:cxnSpLocks/>
              <a:stCxn id="235" idx="7"/>
              <a:endCxn id="238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9F12FE5-C8EB-2F4B-BBC0-74A1632D64FD}"/>
                </a:ext>
              </a:extLst>
            </p:cNvPr>
            <p:cNvCxnSpPr>
              <a:cxnSpLocks/>
              <a:stCxn id="238" idx="6"/>
              <a:endCxn id="240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176EEB9-966D-CA4E-AED5-97507BF45BE1}"/>
                </a:ext>
              </a:extLst>
            </p:cNvPr>
            <p:cNvCxnSpPr>
              <a:cxnSpLocks/>
              <a:stCxn id="235" idx="5"/>
              <a:endCxn id="243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A7E031A-9FCA-4249-A8A5-38177AFE6A69}"/>
                </a:ext>
              </a:extLst>
            </p:cNvPr>
            <p:cNvCxnSpPr>
              <a:cxnSpLocks/>
              <a:stCxn id="238" idx="4"/>
              <a:endCxn id="243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DC353AB8-B427-4441-96D9-268EFD37444D}"/>
                </a:ext>
              </a:extLst>
            </p:cNvPr>
            <p:cNvCxnSpPr>
              <a:cxnSpLocks/>
              <a:stCxn id="238" idx="5"/>
              <a:endCxn id="247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C7BD603-9494-CE46-86C1-6C3F20AF7B8F}"/>
                </a:ext>
              </a:extLst>
            </p:cNvPr>
            <p:cNvCxnSpPr>
              <a:cxnSpLocks/>
              <a:stCxn id="240" idx="4"/>
              <a:endCxn id="247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D56D321-81D6-D946-8A46-2D32AA3C264F}"/>
                </a:ext>
              </a:extLst>
            </p:cNvPr>
            <p:cNvCxnSpPr>
              <a:cxnSpLocks/>
              <a:stCxn id="240" idx="3"/>
              <a:endCxn id="243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9A0CD8C-F819-6742-BF0D-2AB169AE98B2}"/>
                </a:ext>
              </a:extLst>
            </p:cNvPr>
            <p:cNvCxnSpPr>
              <a:cxnSpLocks/>
              <a:stCxn id="247" idx="3"/>
              <a:endCxn id="243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B9CF4D8-D2A9-CC4B-B2FD-2A3AF2FB6ABA}"/>
                </a:ext>
              </a:extLst>
            </p:cNvPr>
            <p:cNvCxnSpPr>
              <a:cxnSpLocks/>
              <a:stCxn id="243" idx="2"/>
              <a:endCxn id="229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E67AF11-BCC7-6C40-A8EE-813CDDDACC09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33CC7EC9-17DA-4540-BBA1-45E3830A7356}"/>
                </a:ext>
              </a:extLst>
            </p:cNvPr>
            <p:cNvSpPr txBox="1"/>
            <p:nvPr/>
          </p:nvSpPr>
          <p:spPr>
            <a:xfrm>
              <a:off x="1986015" y="294075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tx2">
                      <a:lumMod val="10000"/>
                    </a:schemeClr>
                  </a:solidFill>
                  <a:highlight>
                    <a:srgbClr val="C0C0C0"/>
                  </a:highlight>
                </a:rPr>
                <a:t>10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A5061C-4558-5646-AFF0-09DFDBD7BB63}"/>
              </a:ext>
            </a:extLst>
          </p:cNvPr>
          <p:cNvCxnSpPr>
            <a:cxnSpLocks/>
            <a:stCxn id="165" idx="2"/>
            <a:endCxn id="146" idx="0"/>
          </p:cNvCxnSpPr>
          <p:nvPr/>
        </p:nvCxnSpPr>
        <p:spPr>
          <a:xfrm flipH="1">
            <a:off x="5953781" y="1272107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44BF4B72-B234-6E4C-A2B1-0C9176F7A0D0}"/>
              </a:ext>
            </a:extLst>
          </p:cNvPr>
          <p:cNvCxnSpPr>
            <a:cxnSpLocks/>
            <a:stCxn id="165" idx="4"/>
            <a:endCxn id="151" idx="0"/>
          </p:cNvCxnSpPr>
          <p:nvPr/>
        </p:nvCxnSpPr>
        <p:spPr>
          <a:xfrm flipH="1">
            <a:off x="6882063" y="1398130"/>
            <a:ext cx="89112" cy="18231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B3992B8-306D-4E4D-AF44-D9DDBFDB7865}"/>
              </a:ext>
            </a:extLst>
          </p:cNvPr>
          <p:cNvCxnSpPr>
            <a:cxnSpLocks/>
            <a:stCxn id="165" idx="5"/>
            <a:endCxn id="160" idx="1"/>
          </p:cNvCxnSpPr>
          <p:nvPr/>
        </p:nvCxnSpPr>
        <p:spPr>
          <a:xfrm>
            <a:off x="7060287" y="1361219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454DD1D9-FA9C-2244-A44F-07F40C19D5A8}"/>
              </a:ext>
            </a:extLst>
          </p:cNvPr>
          <p:cNvCxnSpPr>
            <a:cxnSpLocks/>
            <a:stCxn id="176" idx="0"/>
            <a:endCxn id="165" idx="6"/>
          </p:cNvCxnSpPr>
          <p:nvPr/>
        </p:nvCxnSpPr>
        <p:spPr>
          <a:xfrm flipH="1" flipV="1">
            <a:off x="7097198" y="1272107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034EACA4-059C-D24F-83A2-E194BA1A0D74}"/>
              </a:ext>
            </a:extLst>
          </p:cNvPr>
          <p:cNvCxnSpPr>
            <a:cxnSpLocks/>
            <a:stCxn id="176" idx="4"/>
            <a:endCxn id="151" idx="7"/>
          </p:cNvCxnSpPr>
          <p:nvPr/>
        </p:nvCxnSpPr>
        <p:spPr>
          <a:xfrm flipH="1">
            <a:off x="6971175" y="1835024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484FF771-CDBE-D74D-9FF5-C7CE70CEC50B}"/>
              </a:ext>
            </a:extLst>
          </p:cNvPr>
          <p:cNvCxnSpPr>
            <a:cxnSpLocks/>
            <a:stCxn id="176" idx="5"/>
            <a:endCxn id="160" idx="7"/>
          </p:cNvCxnSpPr>
          <p:nvPr/>
        </p:nvCxnSpPr>
        <p:spPr>
          <a:xfrm>
            <a:off x="8185695" y="1798113"/>
            <a:ext cx="72321" cy="78241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B8F8ACF-0179-A346-A52F-9D811BB64C5F}"/>
              </a:ext>
            </a:extLst>
          </p:cNvPr>
          <p:cNvCxnSpPr>
            <a:cxnSpLocks/>
            <a:stCxn id="176" idx="1"/>
            <a:endCxn id="146" idx="7"/>
          </p:cNvCxnSpPr>
          <p:nvPr/>
        </p:nvCxnSpPr>
        <p:spPr>
          <a:xfrm flipH="1">
            <a:off x="6042893" y="1619888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33C09D67-306D-CC45-9BCA-6643C2CD3DDE}"/>
              </a:ext>
            </a:extLst>
          </p:cNvPr>
          <p:cNvCxnSpPr>
            <a:cxnSpLocks/>
            <a:stCxn id="151" idx="2"/>
            <a:endCxn id="146" idx="4"/>
          </p:cNvCxnSpPr>
          <p:nvPr/>
        </p:nvCxnSpPr>
        <p:spPr>
          <a:xfrm flipH="1" flipV="1">
            <a:off x="5953781" y="2044616"/>
            <a:ext cx="802258" cy="130264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54F39D3-F2E8-3741-B466-A3E13F4BE1C6}"/>
              </a:ext>
            </a:extLst>
          </p:cNvPr>
          <p:cNvCxnSpPr>
            <a:cxnSpLocks/>
            <a:stCxn id="160" idx="2"/>
            <a:endCxn id="146" idx="5"/>
          </p:cNvCxnSpPr>
          <p:nvPr/>
        </p:nvCxnSpPr>
        <p:spPr>
          <a:xfrm flipH="1" flipV="1">
            <a:off x="6042893" y="2007705"/>
            <a:ext cx="1999987" cy="66193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D9525D8-C9C6-204A-B122-7C3FE0E3BC2B}"/>
              </a:ext>
            </a:extLst>
          </p:cNvPr>
          <p:cNvCxnSpPr>
            <a:cxnSpLocks/>
            <a:stCxn id="160" idx="4"/>
            <a:endCxn id="151" idx="6"/>
          </p:cNvCxnSpPr>
          <p:nvPr/>
        </p:nvCxnSpPr>
        <p:spPr>
          <a:xfrm flipH="1">
            <a:off x="7008086" y="2795661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FFEE671E-B28D-C441-8F4E-8B9226DB1095}"/>
              </a:ext>
            </a:extLst>
          </p:cNvPr>
          <p:cNvSpPr txBox="1"/>
          <p:nvPr/>
        </p:nvSpPr>
        <p:spPr>
          <a:xfrm>
            <a:off x="5125241" y="3691626"/>
            <a:ext cx="3655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of the subset map are unknow and determined by obtaining the solution between each node on the main map using Dijkstra</a:t>
            </a:r>
          </a:p>
        </p:txBody>
      </p:sp>
    </p:spTree>
    <p:extLst>
      <p:ext uri="{BB962C8B-B14F-4D97-AF65-F5344CB8AC3E}">
        <p14:creationId xmlns:p14="http://schemas.microsoft.com/office/powerpoint/2010/main" val="2946776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Graph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842FB-1096-014B-8CAE-D5A02040B2E7}"/>
              </a:ext>
            </a:extLst>
          </p:cNvPr>
          <p:cNvSpPr txBox="1"/>
          <p:nvPr/>
        </p:nvSpPr>
        <p:spPr>
          <a:xfrm>
            <a:off x="323915" y="953824"/>
            <a:ext cx="4864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connecting each node in the </a:t>
            </a:r>
            <a:r>
              <a:rPr lang="en-GB" u="sng" dirty="0"/>
              <a:t>subset map </a:t>
            </a:r>
            <a:r>
              <a:rPr lang="en-GB" dirty="0"/>
              <a:t>are determined by solving Dijkstra’s algorithm for </a:t>
            </a:r>
            <a:r>
              <a:rPr lang="en-GB" b="1" dirty="0"/>
              <a:t>distance</a:t>
            </a:r>
            <a:r>
              <a:rPr lang="en-GB" dirty="0"/>
              <a:t> and </a:t>
            </a:r>
            <a:r>
              <a:rPr lang="en-GB" b="1" dirty="0"/>
              <a:t>probability</a:t>
            </a:r>
            <a:r>
              <a:rPr lang="en-GB" dirty="0"/>
              <a:t> on the </a:t>
            </a:r>
            <a:r>
              <a:rPr lang="en-GB" u="sng" dirty="0"/>
              <a:t>main map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97C9AE1-DFAE-F246-B565-0EDAF8BB3BA8}"/>
              </a:ext>
            </a:extLst>
          </p:cNvPr>
          <p:cNvGrpSpPr/>
          <p:nvPr/>
        </p:nvGrpSpPr>
        <p:grpSpPr>
          <a:xfrm>
            <a:off x="373288" y="1918099"/>
            <a:ext cx="4508422" cy="2587647"/>
            <a:chOff x="357160" y="1181541"/>
            <a:chExt cx="4508422" cy="2587647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4151F62-FD40-B44F-BBD6-9EDDAE27524D}"/>
                </a:ext>
              </a:extLst>
            </p:cNvPr>
            <p:cNvSpPr/>
            <p:nvPr/>
          </p:nvSpPr>
          <p:spPr>
            <a:xfrm>
              <a:off x="751391" y="1244243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21A3CFE-6E03-434E-9DEA-8B93C9722490}"/>
                </a:ext>
              </a:extLst>
            </p:cNvPr>
            <p:cNvSpPr/>
            <p:nvPr/>
          </p:nvSpPr>
          <p:spPr>
            <a:xfrm>
              <a:off x="747978" y="2454021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E16447A-AAF9-F542-8241-B30B464DBFB5}"/>
                </a:ext>
              </a:extLst>
            </p:cNvPr>
            <p:cNvSpPr/>
            <p:nvPr/>
          </p:nvSpPr>
          <p:spPr>
            <a:xfrm>
              <a:off x="2034819" y="1776398"/>
              <a:ext cx="252047" cy="2520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C345811-701E-D84E-9D56-D7324246715D}"/>
                </a:ext>
              </a:extLst>
            </p:cNvPr>
            <p:cNvSpPr/>
            <p:nvPr/>
          </p:nvSpPr>
          <p:spPr>
            <a:xfrm>
              <a:off x="2560678" y="1241692"/>
              <a:ext cx="252047" cy="25204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56BAB35-9F17-FB42-BC5D-A447B82BB1B3}"/>
                </a:ext>
              </a:extLst>
            </p:cNvPr>
            <p:cNvCxnSpPr>
              <a:cxnSpLocks/>
            </p:cNvCxnSpPr>
            <p:nvPr/>
          </p:nvCxnSpPr>
          <p:spPr>
            <a:xfrm>
              <a:off x="364309" y="1187961"/>
              <a:ext cx="45012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6E22B95-8690-1246-8EE3-B2843D208413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89" y="3185429"/>
              <a:ext cx="7444" cy="5505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6EADBAC-2FBE-4D42-B4E9-26FC1EBAD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75" y="3735988"/>
              <a:ext cx="4505376" cy="18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8C78964-F055-1A49-A129-D9487BDDBD75}"/>
                </a:ext>
              </a:extLst>
            </p:cNvPr>
            <p:cNvGrpSpPr/>
            <p:nvPr/>
          </p:nvGrpSpPr>
          <p:grpSpPr>
            <a:xfrm rot="8752513">
              <a:off x="4321675" y="2937908"/>
              <a:ext cx="445441" cy="332970"/>
              <a:chOff x="711493" y="3280497"/>
              <a:chExt cx="445441" cy="332970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1C559361-9103-814D-9A2C-D58945457626}"/>
                  </a:ext>
                </a:extLst>
              </p:cNvPr>
              <p:cNvSpPr/>
              <p:nvPr/>
            </p:nvSpPr>
            <p:spPr>
              <a:xfrm>
                <a:off x="711493" y="3280497"/>
                <a:ext cx="445441" cy="4975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EF8E590F-4455-9847-8576-CE3CBA7EF074}"/>
                  </a:ext>
                </a:extLst>
              </p:cNvPr>
              <p:cNvSpPr/>
              <p:nvPr/>
            </p:nvSpPr>
            <p:spPr>
              <a:xfrm rot="16200000">
                <a:off x="644101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6925E9C0-BA46-6941-B7B3-EFEF0A3AFA1D}"/>
                  </a:ext>
                </a:extLst>
              </p:cNvPr>
              <p:cNvSpPr/>
              <p:nvPr/>
            </p:nvSpPr>
            <p:spPr>
              <a:xfrm rot="16200000">
                <a:off x="1021340" y="3397641"/>
                <a:ext cx="202988" cy="68200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5E4FFC78-E0AF-7C42-B286-3A7DECB1F6B8}"/>
                  </a:ext>
                </a:extLst>
              </p:cNvPr>
              <p:cNvSpPr/>
              <p:nvPr/>
            </p:nvSpPr>
            <p:spPr>
              <a:xfrm rot="16200000">
                <a:off x="791150" y="3315883"/>
                <a:ext cx="286128" cy="309039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698DEB4-9048-A04D-B3ED-E8BCF4741B0B}"/>
                </a:ext>
              </a:extLst>
            </p:cNvPr>
            <p:cNvGrpSpPr/>
            <p:nvPr/>
          </p:nvGrpSpPr>
          <p:grpSpPr>
            <a:xfrm rot="5400000">
              <a:off x="3935411" y="736593"/>
              <a:ext cx="234316" cy="1373706"/>
              <a:chOff x="5227712" y="1206360"/>
              <a:chExt cx="234316" cy="1373706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58D0FFC9-5383-B44A-9D4C-580F8AD09984}"/>
                  </a:ext>
                </a:extLst>
              </p:cNvPr>
              <p:cNvSpPr/>
              <p:nvPr/>
            </p:nvSpPr>
            <p:spPr>
              <a:xfrm rot="10800000">
                <a:off x="5227712" y="1206360"/>
                <a:ext cx="234316" cy="137370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D2FA0976-3296-6341-8D3A-D7CCA39DE866}"/>
                  </a:ext>
                </a:extLst>
              </p:cNvPr>
              <p:cNvSpPr/>
              <p:nvPr/>
            </p:nvSpPr>
            <p:spPr>
              <a:xfrm rot="10800000" flipH="1">
                <a:off x="5283248" y="1281399"/>
                <a:ext cx="111852" cy="1202822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891F520-4BDF-614C-8E6D-606B21D44159}"/>
                </a:ext>
              </a:extLst>
            </p:cNvPr>
            <p:cNvGrpSpPr/>
            <p:nvPr/>
          </p:nvGrpSpPr>
          <p:grpSpPr>
            <a:xfrm rot="5400000">
              <a:off x="3653543" y="2819797"/>
              <a:ext cx="543831" cy="1080873"/>
              <a:chOff x="5328720" y="2349326"/>
              <a:chExt cx="543831" cy="1080873"/>
            </a:xfrm>
          </p:grpSpPr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E69E7A97-22BE-394D-BC02-AF3CBD3CA465}"/>
                  </a:ext>
                </a:extLst>
              </p:cNvPr>
              <p:cNvSpPr/>
              <p:nvPr/>
            </p:nvSpPr>
            <p:spPr>
              <a:xfrm rot="10800000">
                <a:off x="5771888" y="2617161"/>
                <a:ext cx="80411" cy="734753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686AA98-EC43-8D45-83AA-550E27FFF15D}"/>
                  </a:ext>
                </a:extLst>
              </p:cNvPr>
              <p:cNvSpPr/>
              <p:nvPr/>
            </p:nvSpPr>
            <p:spPr>
              <a:xfrm rot="16200000">
                <a:off x="5651635" y="3238648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F0A1B4A0-41D0-3B49-A627-01E6CFA6005B}"/>
                  </a:ext>
                </a:extLst>
              </p:cNvPr>
              <p:cNvSpPr/>
              <p:nvPr/>
            </p:nvSpPr>
            <p:spPr>
              <a:xfrm rot="16200000">
                <a:off x="5651635" y="2421025"/>
                <a:ext cx="76537" cy="306566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78F89E8-C25E-B845-8229-45C392C15906}"/>
                  </a:ext>
                </a:extLst>
              </p:cNvPr>
              <p:cNvSpPr/>
              <p:nvPr/>
            </p:nvSpPr>
            <p:spPr>
              <a:xfrm rot="16200000">
                <a:off x="5513542" y="261068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8DC1AE1E-1559-6F44-9CBB-FAE5610567A9}"/>
                  </a:ext>
                </a:extLst>
              </p:cNvPr>
              <p:cNvSpPr/>
              <p:nvPr/>
            </p:nvSpPr>
            <p:spPr>
              <a:xfrm rot="16200000">
                <a:off x="5513542" y="2866038"/>
                <a:ext cx="254198" cy="257978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1B28995-71C3-BA4B-8BF3-8CE6EF9A9E3C}"/>
                  </a:ext>
                </a:extLst>
              </p:cNvPr>
              <p:cNvSpPr/>
              <p:nvPr/>
            </p:nvSpPr>
            <p:spPr>
              <a:xfrm rot="16200000">
                <a:off x="5433701" y="3017145"/>
                <a:ext cx="230272" cy="440234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DC278E73-26C6-0745-A2AF-6E240E83E515}"/>
                  </a:ext>
                </a:extLst>
              </p:cNvPr>
              <p:cNvSpPr/>
              <p:nvPr/>
            </p:nvSpPr>
            <p:spPr>
              <a:xfrm rot="16200000">
                <a:off x="5702925" y="2346285"/>
                <a:ext cx="166586" cy="172667"/>
              </a:xfrm>
              <a:prstGeom prst="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2268ECC3-F7E6-E340-8D27-F4BD8F4A81CF}"/>
                  </a:ext>
                </a:extLst>
              </p:cNvPr>
              <p:cNvSpPr/>
              <p:nvPr/>
            </p:nvSpPr>
            <p:spPr>
              <a:xfrm>
                <a:off x="5739909" y="2389986"/>
                <a:ext cx="65290" cy="6529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31299C9-E922-A845-B5B6-A436AB910CE9}"/>
                </a:ext>
              </a:extLst>
            </p:cNvPr>
            <p:cNvSpPr/>
            <p:nvPr/>
          </p:nvSpPr>
          <p:spPr>
            <a:xfrm rot="5400000">
              <a:off x="250958" y="1288057"/>
              <a:ext cx="53311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ABA7032-71AA-6341-B359-3A0E6548D4FA}"/>
                </a:ext>
              </a:extLst>
            </p:cNvPr>
            <p:cNvSpPr/>
            <p:nvPr/>
          </p:nvSpPr>
          <p:spPr>
            <a:xfrm rot="5400000">
              <a:off x="379656" y="1695843"/>
              <a:ext cx="277597" cy="3152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732DFA7-7E69-F14F-A7DA-B27B33059F45}"/>
                </a:ext>
              </a:extLst>
            </p:cNvPr>
            <p:cNvSpPr/>
            <p:nvPr/>
          </p:nvSpPr>
          <p:spPr>
            <a:xfrm rot="5400000">
              <a:off x="256693" y="2511248"/>
              <a:ext cx="506738" cy="3058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F80299A-2D92-8347-BC5B-F85F866929FB}"/>
                </a:ext>
              </a:extLst>
            </p:cNvPr>
            <p:cNvSpPr/>
            <p:nvPr/>
          </p:nvSpPr>
          <p:spPr>
            <a:xfrm rot="5400000">
              <a:off x="309750" y="2047900"/>
              <a:ext cx="417106" cy="305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3292C93-614A-B944-979E-0DA049F14B91}"/>
                </a:ext>
              </a:extLst>
            </p:cNvPr>
            <p:cNvSpPr/>
            <p:nvPr/>
          </p:nvSpPr>
          <p:spPr>
            <a:xfrm>
              <a:off x="432217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50B1E9D-E0C9-5941-A0FA-BD0022813F59}"/>
                </a:ext>
              </a:extLst>
            </p:cNvPr>
            <p:cNvSpPr/>
            <p:nvPr/>
          </p:nvSpPr>
          <p:spPr>
            <a:xfrm>
              <a:off x="545902" y="2250241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5AC0053-27D8-804A-9655-3089301B568D}"/>
                </a:ext>
              </a:extLst>
            </p:cNvPr>
            <p:cNvSpPr/>
            <p:nvPr/>
          </p:nvSpPr>
          <p:spPr>
            <a:xfrm>
              <a:off x="432908" y="207219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413D3E5-DB15-5C4A-9C3F-0D12A20497FC}"/>
                </a:ext>
              </a:extLst>
            </p:cNvPr>
            <p:cNvSpPr/>
            <p:nvPr/>
          </p:nvSpPr>
          <p:spPr>
            <a:xfrm>
              <a:off x="545902" y="2075362"/>
              <a:ext cx="65290" cy="6529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BD285581-A4F0-FD40-AF55-0C2D01EAEBD5}"/>
                </a:ext>
              </a:extLst>
            </p:cNvPr>
            <p:cNvSpPr/>
            <p:nvPr/>
          </p:nvSpPr>
          <p:spPr>
            <a:xfrm rot="5400000">
              <a:off x="440784" y="1755072"/>
              <a:ext cx="141967" cy="1988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88FAF97-F11C-7546-AD20-2D128535753C}"/>
                </a:ext>
              </a:extLst>
            </p:cNvPr>
            <p:cNvGrpSpPr/>
            <p:nvPr/>
          </p:nvGrpSpPr>
          <p:grpSpPr>
            <a:xfrm>
              <a:off x="1808738" y="2213377"/>
              <a:ext cx="702746" cy="640185"/>
              <a:chOff x="3042858" y="1567579"/>
              <a:chExt cx="702746" cy="640185"/>
            </a:xfrm>
          </p:grpSpPr>
          <p:sp>
            <p:nvSpPr>
              <p:cNvPr id="388" name="Rounded Rectangle 387">
                <a:extLst>
                  <a:ext uri="{FF2B5EF4-FFF2-40B4-BE49-F238E27FC236}">
                    <a16:creationId xmlns:a16="http://schemas.microsoft.com/office/drawing/2014/main" id="{65D3BB58-AFB9-7947-9C8F-1724E17D2900}"/>
                  </a:ext>
                </a:extLst>
              </p:cNvPr>
              <p:cNvSpPr/>
              <p:nvPr/>
            </p:nvSpPr>
            <p:spPr>
              <a:xfrm>
                <a:off x="3171969" y="1693840"/>
                <a:ext cx="444524" cy="38606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ound Same-side Corner of Rectangle 388">
                <a:extLst>
                  <a:ext uri="{FF2B5EF4-FFF2-40B4-BE49-F238E27FC236}">
                    <a16:creationId xmlns:a16="http://schemas.microsoft.com/office/drawing/2014/main" id="{A2D6BFC7-DAF2-E344-8999-C1B85C48C9C7}"/>
                  </a:ext>
                </a:extLst>
              </p:cNvPr>
              <p:cNvSpPr/>
              <p:nvPr/>
            </p:nvSpPr>
            <p:spPr>
              <a:xfrm>
                <a:off x="3269654" y="1567579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ound Same-side Corner of Rectangle 389">
                <a:extLst>
                  <a:ext uri="{FF2B5EF4-FFF2-40B4-BE49-F238E27FC236}">
                    <a16:creationId xmlns:a16="http://schemas.microsoft.com/office/drawing/2014/main" id="{837E2C00-4266-6A45-BA89-74B71D047664}"/>
                  </a:ext>
                </a:extLst>
              </p:cNvPr>
              <p:cNvSpPr/>
              <p:nvPr/>
            </p:nvSpPr>
            <p:spPr>
              <a:xfrm rot="10800000">
                <a:off x="3269654" y="2081503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ound Same-side Corner of Rectangle 390">
                <a:extLst>
                  <a:ext uri="{FF2B5EF4-FFF2-40B4-BE49-F238E27FC236}">
                    <a16:creationId xmlns:a16="http://schemas.microsoft.com/office/drawing/2014/main" id="{F3F2DD50-944D-F646-BEA3-84FECA4D9AD3}"/>
                  </a:ext>
                </a:extLst>
              </p:cNvPr>
              <p:cNvSpPr/>
              <p:nvPr/>
            </p:nvSpPr>
            <p:spPr>
              <a:xfrm rot="5400000">
                <a:off x="3566251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ound Same-side Corner of Rectangle 391">
                <a:extLst>
                  <a:ext uri="{FF2B5EF4-FFF2-40B4-BE49-F238E27FC236}">
                    <a16:creationId xmlns:a16="http://schemas.microsoft.com/office/drawing/2014/main" id="{94756B54-F14C-1C46-BAFB-1DD9315D5A99}"/>
                  </a:ext>
                </a:extLst>
              </p:cNvPr>
              <p:cNvSpPr/>
              <p:nvPr/>
            </p:nvSpPr>
            <p:spPr>
              <a:xfrm rot="16200000">
                <a:off x="2989766" y="1827824"/>
                <a:ext cx="232445" cy="126261"/>
              </a:xfrm>
              <a:prstGeom prst="round2SameRect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B3C6EAD-E1BA-8A4D-89A0-96842C533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2851" y="1214742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7430A14-608B-914F-B81A-E5C80C2B8AA4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33" y="1187961"/>
              <a:ext cx="0" cy="589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B5D4D73-60F6-C64E-9898-E4E8B9694552}"/>
                </a:ext>
              </a:extLst>
            </p:cNvPr>
            <p:cNvSpPr/>
            <p:nvPr/>
          </p:nvSpPr>
          <p:spPr>
            <a:xfrm rot="5400000">
              <a:off x="95755" y="3179192"/>
              <a:ext cx="843880" cy="301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D2EBC67-1D30-CA47-8504-55DF5F029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09" y="1181541"/>
              <a:ext cx="0" cy="255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C504F50-6F4D-E74B-806E-221589F39387}"/>
                </a:ext>
              </a:extLst>
            </p:cNvPr>
            <p:cNvSpPr/>
            <p:nvPr/>
          </p:nvSpPr>
          <p:spPr>
            <a:xfrm rot="10800000">
              <a:off x="1285761" y="1187960"/>
              <a:ext cx="506738" cy="4320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8D1CB43-53E1-0E40-9E6C-F1ED021F1D28}"/>
                </a:ext>
              </a:extLst>
            </p:cNvPr>
            <p:cNvSpPr/>
            <p:nvPr/>
          </p:nvSpPr>
          <p:spPr>
            <a:xfrm rot="10800000">
              <a:off x="1792498" y="1187960"/>
              <a:ext cx="583419" cy="432026"/>
            </a:xfrm>
            <a:prstGeom prst="rect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3C6EF54-CDB2-A243-8831-F87660656CC9}"/>
                </a:ext>
              </a:extLst>
            </p:cNvPr>
            <p:cNvSpPr/>
            <p:nvPr/>
          </p:nvSpPr>
          <p:spPr>
            <a:xfrm rot="5400000">
              <a:off x="2935159" y="1190032"/>
              <a:ext cx="311381" cy="3200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733E716-2112-F24A-8F33-7D16B7EA458E}"/>
                </a:ext>
              </a:extLst>
            </p:cNvPr>
            <p:cNvSpPr txBox="1"/>
            <p:nvPr/>
          </p:nvSpPr>
          <p:spPr>
            <a:xfrm>
              <a:off x="712713" y="123805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6051C0A-BE2D-164C-A294-0D980400E8FC}"/>
                </a:ext>
              </a:extLst>
            </p:cNvPr>
            <p:cNvSpPr txBox="1"/>
            <p:nvPr/>
          </p:nvSpPr>
          <p:spPr>
            <a:xfrm>
              <a:off x="712713" y="17838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F2B1097-B9DB-924F-9483-91D1716B920C}"/>
                </a:ext>
              </a:extLst>
            </p:cNvPr>
            <p:cNvSpPr/>
            <p:nvPr/>
          </p:nvSpPr>
          <p:spPr>
            <a:xfrm>
              <a:off x="751391" y="17744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8378CC3-313B-5F4F-9EBD-DBCABF6CDB24}"/>
                </a:ext>
              </a:extLst>
            </p:cNvPr>
            <p:cNvSpPr txBox="1"/>
            <p:nvPr/>
          </p:nvSpPr>
          <p:spPr>
            <a:xfrm>
              <a:off x="712001" y="24629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2EB7C53-7F8D-284B-8F6F-D2830DD8672A}"/>
                </a:ext>
              </a:extLst>
            </p:cNvPr>
            <p:cNvSpPr txBox="1"/>
            <p:nvPr/>
          </p:nvSpPr>
          <p:spPr>
            <a:xfrm>
              <a:off x="712713" y="293920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4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92D617D-3911-F847-A79D-2502E1BE07F9}"/>
                </a:ext>
              </a:extLst>
            </p:cNvPr>
            <p:cNvSpPr/>
            <p:nvPr/>
          </p:nvSpPr>
          <p:spPr>
            <a:xfrm>
              <a:off x="751391" y="2945399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E2E6008-86B1-8841-8F59-E88FE9FEBE0F}"/>
                </a:ext>
              </a:extLst>
            </p:cNvPr>
            <p:cNvSpPr txBox="1"/>
            <p:nvPr/>
          </p:nvSpPr>
          <p:spPr>
            <a:xfrm>
              <a:off x="718904" y="3399570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5</a:t>
              </a: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A1D94B7-26BA-D240-9828-72097D2F5C4E}"/>
                </a:ext>
              </a:extLst>
            </p:cNvPr>
            <p:cNvSpPr/>
            <p:nvPr/>
          </p:nvSpPr>
          <p:spPr>
            <a:xfrm>
              <a:off x="754945" y="339800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962F863-C058-2A46-A4BF-AEBE2C43173E}"/>
                </a:ext>
              </a:extLst>
            </p:cNvPr>
            <p:cNvSpPr/>
            <p:nvPr/>
          </p:nvSpPr>
          <p:spPr>
            <a:xfrm>
              <a:off x="1396319" y="1770343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29F1A23-1DC1-5741-A8F3-32A7A7AF4A49}"/>
                </a:ext>
              </a:extLst>
            </p:cNvPr>
            <p:cNvSpPr txBox="1"/>
            <p:nvPr/>
          </p:nvSpPr>
          <p:spPr>
            <a:xfrm>
              <a:off x="1995610" y="1769092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A656383-C800-7743-BD15-59E24BAFF35F}"/>
                </a:ext>
              </a:extLst>
            </p:cNvPr>
            <p:cNvSpPr txBox="1"/>
            <p:nvPr/>
          </p:nvSpPr>
          <p:spPr>
            <a:xfrm>
              <a:off x="1353536" y="245872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7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CB64DC2-3F34-E44F-BB33-2EB03CA52713}"/>
                </a:ext>
              </a:extLst>
            </p:cNvPr>
            <p:cNvSpPr/>
            <p:nvPr/>
          </p:nvSpPr>
          <p:spPr>
            <a:xfrm>
              <a:off x="1392906" y="2448632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0E169507-550D-8D4F-A6DF-F4B21C1A53B2}"/>
                </a:ext>
              </a:extLst>
            </p:cNvPr>
            <p:cNvSpPr txBox="1"/>
            <p:nvPr/>
          </p:nvSpPr>
          <p:spPr>
            <a:xfrm>
              <a:off x="2516138" y="124307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11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EF1C5C2-8EA7-CD4F-B94A-AD62BA16F649}"/>
                </a:ext>
              </a:extLst>
            </p:cNvPr>
            <p:cNvSpPr txBox="1"/>
            <p:nvPr/>
          </p:nvSpPr>
          <p:spPr>
            <a:xfrm>
              <a:off x="2540321" y="240951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12</a:t>
              </a: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B30F4632-F366-DB40-B6F0-608039714A02}"/>
                </a:ext>
              </a:extLst>
            </p:cNvPr>
            <p:cNvSpPr/>
            <p:nvPr/>
          </p:nvSpPr>
          <p:spPr>
            <a:xfrm>
              <a:off x="2578999" y="241571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E14BDD4-5DA3-F84B-B28D-3FAC27F8D48F}"/>
                </a:ext>
              </a:extLst>
            </p:cNvPr>
            <p:cNvSpPr/>
            <p:nvPr/>
          </p:nvSpPr>
          <p:spPr>
            <a:xfrm>
              <a:off x="2031727" y="2939208"/>
              <a:ext cx="252047" cy="252047"/>
            </a:xfrm>
            <a:prstGeom prst="ellipse">
              <a:avLst/>
            </a:prstGeom>
            <a:pattFill prst="lgCheck">
              <a:fgClr>
                <a:schemeClr val="bg2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756D178-823F-9A4B-9A48-7366F79C44FD}"/>
                </a:ext>
              </a:extLst>
            </p:cNvPr>
            <p:cNvSpPr txBox="1"/>
            <p:nvPr/>
          </p:nvSpPr>
          <p:spPr>
            <a:xfrm>
              <a:off x="1335813" y="33839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2110EDF-D9B1-EB4C-B3B8-3D993A8DFA93}"/>
                </a:ext>
              </a:extLst>
            </p:cNvPr>
            <p:cNvSpPr/>
            <p:nvPr/>
          </p:nvSpPr>
          <p:spPr>
            <a:xfrm>
              <a:off x="1383543" y="33936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216C1CF8-D0C1-CB4F-A586-6F0B1629F712}"/>
                </a:ext>
              </a:extLst>
            </p:cNvPr>
            <p:cNvSpPr/>
            <p:nvPr/>
          </p:nvSpPr>
          <p:spPr>
            <a:xfrm>
              <a:off x="2532957" y="3377485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634E8EE-9450-C941-ACDA-D43B86909A8C}"/>
                </a:ext>
              </a:extLst>
            </p:cNvPr>
            <p:cNvSpPr/>
            <p:nvPr/>
          </p:nvSpPr>
          <p:spPr>
            <a:xfrm>
              <a:off x="3125393" y="283680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AF43D8E-FAE2-EA4E-B9F3-C8DD2A078155}"/>
                </a:ext>
              </a:extLst>
            </p:cNvPr>
            <p:cNvSpPr txBox="1"/>
            <p:nvPr/>
          </p:nvSpPr>
          <p:spPr>
            <a:xfrm>
              <a:off x="2904424" y="16114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14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36468D1-9AF7-8545-A50E-94043CFC9ECA}"/>
                </a:ext>
              </a:extLst>
            </p:cNvPr>
            <p:cNvSpPr/>
            <p:nvPr/>
          </p:nvSpPr>
          <p:spPr>
            <a:xfrm>
              <a:off x="2943102" y="161767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D1A82DA-6826-1F49-BA13-2A5F81E1B0EB}"/>
                </a:ext>
              </a:extLst>
            </p:cNvPr>
            <p:cNvSpPr txBox="1"/>
            <p:nvPr/>
          </p:nvSpPr>
          <p:spPr>
            <a:xfrm>
              <a:off x="3074988" y="201619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15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B8A601D-51E9-4943-B4FE-BFFB88694E9A}"/>
                </a:ext>
              </a:extLst>
            </p:cNvPr>
            <p:cNvSpPr/>
            <p:nvPr/>
          </p:nvSpPr>
          <p:spPr>
            <a:xfrm>
              <a:off x="3113666" y="2022390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A7226DE5-1B5E-F04A-82DC-915AF7223AFA}"/>
                </a:ext>
              </a:extLst>
            </p:cNvPr>
            <p:cNvSpPr txBox="1"/>
            <p:nvPr/>
          </p:nvSpPr>
          <p:spPr>
            <a:xfrm>
              <a:off x="3442134" y="159090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17</a:t>
              </a: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4A3141FB-A736-7C49-9C3E-3FF001F1627F}"/>
                </a:ext>
              </a:extLst>
            </p:cNvPr>
            <p:cNvSpPr/>
            <p:nvPr/>
          </p:nvSpPr>
          <p:spPr>
            <a:xfrm>
              <a:off x="3486674" y="1580766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A2F421B3-92CF-3D4B-80CD-E4C6524EADD1}"/>
                </a:ext>
              </a:extLst>
            </p:cNvPr>
            <p:cNvSpPr txBox="1"/>
            <p:nvPr/>
          </p:nvSpPr>
          <p:spPr>
            <a:xfrm>
              <a:off x="4271457" y="1592483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19</a:t>
              </a: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47340AA-233F-614E-A3FB-1689292043F8}"/>
                </a:ext>
              </a:extLst>
            </p:cNvPr>
            <p:cNvSpPr/>
            <p:nvPr/>
          </p:nvSpPr>
          <p:spPr>
            <a:xfrm>
              <a:off x="4302171" y="158862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59C1684-967C-0746-A6D5-A17DD11CF6CB}"/>
                </a:ext>
              </a:extLst>
            </p:cNvPr>
            <p:cNvSpPr txBox="1"/>
            <p:nvPr/>
          </p:nvSpPr>
          <p:spPr>
            <a:xfrm>
              <a:off x="3627446" y="283318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18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F1F575AA-1366-F841-A937-D5FEA022CC20}"/>
                </a:ext>
              </a:extLst>
            </p:cNvPr>
            <p:cNvSpPr/>
            <p:nvPr/>
          </p:nvSpPr>
          <p:spPr>
            <a:xfrm>
              <a:off x="3670304" y="2834788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F9F71AC-A3F7-224B-98E8-EF1A7BEE0E9D}"/>
                </a:ext>
              </a:extLst>
            </p:cNvPr>
            <p:cNvSpPr txBox="1"/>
            <p:nvPr/>
          </p:nvSpPr>
          <p:spPr>
            <a:xfrm>
              <a:off x="4153833" y="266163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A0C8A0BC-F2CA-774A-8CE7-DE3B46FEE9A1}"/>
                </a:ext>
              </a:extLst>
            </p:cNvPr>
            <p:cNvSpPr/>
            <p:nvPr/>
          </p:nvSpPr>
          <p:spPr>
            <a:xfrm>
              <a:off x="4192511" y="2667827"/>
              <a:ext cx="252047" cy="252047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0E79430-8B81-394C-946D-12DC2B66D5AD}"/>
                </a:ext>
              </a:extLst>
            </p:cNvPr>
            <p:cNvCxnSpPr>
              <a:stCxn id="152" idx="5"/>
              <a:endCxn id="237" idx="1"/>
            </p:cNvCxnSpPr>
            <p:nvPr/>
          </p:nvCxnSpPr>
          <p:spPr>
            <a:xfrm>
              <a:off x="966527" y="1459379"/>
              <a:ext cx="466703" cy="347875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A60A9A-6C1D-7745-879A-1A097E9F1F78}"/>
                </a:ext>
              </a:extLst>
            </p:cNvPr>
            <p:cNvCxnSpPr>
              <a:cxnSpLocks/>
              <a:endCxn id="216" idx="0"/>
            </p:cNvCxnSpPr>
            <p:nvPr/>
          </p:nvCxnSpPr>
          <p:spPr>
            <a:xfrm>
              <a:off x="877415" y="1496290"/>
              <a:ext cx="0" cy="27811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240C3A43-D21D-1C4E-B93F-08E31FCC0DE7}"/>
                </a:ext>
              </a:extLst>
            </p:cNvPr>
            <p:cNvCxnSpPr>
              <a:cxnSpLocks/>
              <a:stCxn id="216" idx="4"/>
              <a:endCxn id="153" idx="0"/>
            </p:cNvCxnSpPr>
            <p:nvPr/>
          </p:nvCxnSpPr>
          <p:spPr>
            <a:xfrm flipH="1">
              <a:off x="874002" y="2026447"/>
              <a:ext cx="3413" cy="42757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8EBA4CC-D17C-3E40-9806-384580EA91B0}"/>
                </a:ext>
              </a:extLst>
            </p:cNvPr>
            <p:cNvCxnSpPr>
              <a:cxnSpLocks/>
              <a:stCxn id="237" idx="2"/>
              <a:endCxn id="216" idx="6"/>
            </p:cNvCxnSpPr>
            <p:nvPr/>
          </p:nvCxnSpPr>
          <p:spPr>
            <a:xfrm flipH="1">
              <a:off x="1003438" y="1896367"/>
              <a:ext cx="392881" cy="405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807D24FA-613A-3A44-84F8-59CB810C1796}"/>
                </a:ext>
              </a:extLst>
            </p:cNvPr>
            <p:cNvCxnSpPr>
              <a:cxnSpLocks/>
              <a:stCxn id="246" idx="1"/>
              <a:endCxn id="216" idx="5"/>
            </p:cNvCxnSpPr>
            <p:nvPr/>
          </p:nvCxnSpPr>
          <p:spPr>
            <a:xfrm flipH="1" flipV="1">
              <a:off x="966527" y="1989536"/>
              <a:ext cx="463290" cy="49600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4107DAB-596E-2B42-B197-8FF520E3AF28}"/>
                </a:ext>
              </a:extLst>
            </p:cNvPr>
            <p:cNvCxnSpPr>
              <a:cxnSpLocks/>
              <a:stCxn id="237" idx="3"/>
              <a:endCxn id="153" idx="7"/>
            </p:cNvCxnSpPr>
            <p:nvPr/>
          </p:nvCxnSpPr>
          <p:spPr>
            <a:xfrm flipH="1">
              <a:off x="963114" y="1985479"/>
              <a:ext cx="470116" cy="505453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5CD3CA5-5ACE-BF48-B8D3-2A26114303ED}"/>
                </a:ext>
              </a:extLst>
            </p:cNvPr>
            <p:cNvCxnSpPr>
              <a:cxnSpLocks/>
              <a:stCxn id="237" idx="4"/>
              <a:endCxn id="246" idx="0"/>
            </p:cNvCxnSpPr>
            <p:nvPr/>
          </p:nvCxnSpPr>
          <p:spPr>
            <a:xfrm flipH="1">
              <a:off x="1518930" y="2022390"/>
              <a:ext cx="3413" cy="4262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BC8DBD6-5221-8A45-9DC2-E6F2D3A4A655}"/>
                </a:ext>
              </a:extLst>
            </p:cNvPr>
            <p:cNvCxnSpPr>
              <a:cxnSpLocks/>
              <a:stCxn id="246" idx="2"/>
              <a:endCxn id="153" idx="6"/>
            </p:cNvCxnSpPr>
            <p:nvPr/>
          </p:nvCxnSpPr>
          <p:spPr>
            <a:xfrm flipH="1">
              <a:off x="1000025" y="2574656"/>
              <a:ext cx="392881" cy="538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B4DBF42-72C6-AD42-9433-81FA58702129}"/>
                </a:ext>
              </a:extLst>
            </p:cNvPr>
            <p:cNvCxnSpPr>
              <a:cxnSpLocks/>
              <a:stCxn id="227" idx="0"/>
              <a:endCxn id="153" idx="4"/>
            </p:cNvCxnSpPr>
            <p:nvPr/>
          </p:nvCxnSpPr>
          <p:spPr>
            <a:xfrm flipH="1" flipV="1">
              <a:off x="874002" y="2706068"/>
              <a:ext cx="3413" cy="23933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44F256A-54DD-2F4C-9BE6-5A9241A25DC3}"/>
                </a:ext>
              </a:extLst>
            </p:cNvPr>
            <p:cNvCxnSpPr>
              <a:cxnSpLocks/>
              <a:stCxn id="234" idx="0"/>
              <a:endCxn id="227" idx="4"/>
            </p:cNvCxnSpPr>
            <p:nvPr/>
          </p:nvCxnSpPr>
          <p:spPr>
            <a:xfrm flipH="1" flipV="1">
              <a:off x="877415" y="3197446"/>
              <a:ext cx="3554" cy="2005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33AB2F11-9962-7248-A4F4-1F126878CDCD}"/>
                </a:ext>
              </a:extLst>
            </p:cNvPr>
            <p:cNvCxnSpPr>
              <a:cxnSpLocks/>
              <a:stCxn id="227" idx="7"/>
              <a:endCxn id="246" idx="3"/>
            </p:cNvCxnSpPr>
            <p:nvPr/>
          </p:nvCxnSpPr>
          <p:spPr>
            <a:xfrm flipV="1">
              <a:off x="966527" y="2663768"/>
              <a:ext cx="463290" cy="31854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388C697-2D4E-F142-BBA4-CF1BBF1FDBE9}"/>
                </a:ext>
              </a:extLst>
            </p:cNvPr>
            <p:cNvCxnSpPr>
              <a:cxnSpLocks/>
              <a:stCxn id="227" idx="6"/>
              <a:endCxn id="258" idx="2"/>
            </p:cNvCxnSpPr>
            <p:nvPr/>
          </p:nvCxnSpPr>
          <p:spPr>
            <a:xfrm flipV="1">
              <a:off x="1003438" y="3065232"/>
              <a:ext cx="1028289" cy="61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FAB25ED-FBF7-4C48-B2E1-CE7DF1F9797D}"/>
                </a:ext>
              </a:extLst>
            </p:cNvPr>
            <p:cNvCxnSpPr>
              <a:cxnSpLocks/>
              <a:stCxn id="237" idx="6"/>
              <a:endCxn id="154" idx="2"/>
            </p:cNvCxnSpPr>
            <p:nvPr/>
          </p:nvCxnSpPr>
          <p:spPr>
            <a:xfrm>
              <a:off x="1648366" y="1896367"/>
              <a:ext cx="386453" cy="6055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D5D85A36-5F51-8845-A14C-9B71649DA3D1}"/>
                </a:ext>
              </a:extLst>
            </p:cNvPr>
            <p:cNvSpPr txBox="1"/>
            <p:nvPr/>
          </p:nvSpPr>
          <p:spPr>
            <a:xfrm>
              <a:off x="1355920" y="1777651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6</a:t>
              </a: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5DF9882-3C42-FF47-A5DA-0824A27D1EA0}"/>
                </a:ext>
              </a:extLst>
            </p:cNvPr>
            <p:cNvCxnSpPr>
              <a:cxnSpLocks/>
              <a:stCxn id="246" idx="7"/>
              <a:endCxn id="154" idx="3"/>
            </p:cNvCxnSpPr>
            <p:nvPr/>
          </p:nvCxnSpPr>
          <p:spPr>
            <a:xfrm flipV="1">
              <a:off x="1608042" y="1991534"/>
              <a:ext cx="463688" cy="494009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A2E4729C-A77A-7D4F-BE0A-FD96BC4838B8}"/>
                </a:ext>
              </a:extLst>
            </p:cNvPr>
            <p:cNvCxnSpPr>
              <a:cxnSpLocks/>
              <a:stCxn id="246" idx="5"/>
              <a:endCxn id="258" idx="1"/>
            </p:cNvCxnSpPr>
            <p:nvPr/>
          </p:nvCxnSpPr>
          <p:spPr>
            <a:xfrm>
              <a:off x="1608042" y="2663768"/>
              <a:ext cx="460596" cy="312351"/>
            </a:xfrm>
            <a:prstGeom prst="line">
              <a:avLst/>
            </a:prstGeom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94A1C00-F7A2-E64E-BD68-94E8CE541AF2}"/>
                </a:ext>
              </a:extLst>
            </p:cNvPr>
            <p:cNvCxnSpPr>
              <a:cxnSpLocks/>
              <a:stCxn id="245" idx="2"/>
              <a:endCxn id="267" idx="0"/>
            </p:cNvCxnSpPr>
            <p:nvPr/>
          </p:nvCxnSpPr>
          <p:spPr>
            <a:xfrm flipH="1">
              <a:off x="1509567" y="2704945"/>
              <a:ext cx="14533" cy="68865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0E777EAD-DFF8-C946-83D0-8F5CE44DBF2C}"/>
                </a:ext>
              </a:extLst>
            </p:cNvPr>
            <p:cNvCxnSpPr>
              <a:cxnSpLocks/>
              <a:stCxn id="234" idx="6"/>
              <a:endCxn id="267" idx="2"/>
            </p:cNvCxnSpPr>
            <p:nvPr/>
          </p:nvCxnSpPr>
          <p:spPr>
            <a:xfrm flipV="1">
              <a:off x="1006992" y="3519624"/>
              <a:ext cx="376551" cy="44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8DE6D4D-5DC9-0847-A670-EC8D3EDB7579}"/>
                </a:ext>
              </a:extLst>
            </p:cNvPr>
            <p:cNvCxnSpPr>
              <a:cxnSpLocks/>
              <a:stCxn id="267" idx="6"/>
              <a:endCxn id="273" idx="2"/>
            </p:cNvCxnSpPr>
            <p:nvPr/>
          </p:nvCxnSpPr>
          <p:spPr>
            <a:xfrm flipV="1">
              <a:off x="1635590" y="3503509"/>
              <a:ext cx="897367" cy="1611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E987858B-E8C7-B647-B95F-DFD7BC95BA64}"/>
                </a:ext>
              </a:extLst>
            </p:cNvPr>
            <p:cNvCxnSpPr>
              <a:cxnSpLocks/>
              <a:stCxn id="267" idx="7"/>
              <a:endCxn id="258" idx="3"/>
            </p:cNvCxnSpPr>
            <p:nvPr/>
          </p:nvCxnSpPr>
          <p:spPr>
            <a:xfrm flipV="1">
              <a:off x="1598679" y="3154344"/>
              <a:ext cx="469959" cy="2761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6DE9F961-FE11-DF47-881A-8A220C31673C}"/>
                </a:ext>
              </a:extLst>
            </p:cNvPr>
            <p:cNvCxnSpPr>
              <a:cxnSpLocks/>
              <a:stCxn id="273" idx="1"/>
              <a:endCxn id="258" idx="5"/>
            </p:cNvCxnSpPr>
            <p:nvPr/>
          </p:nvCxnSpPr>
          <p:spPr>
            <a:xfrm flipH="1" flipV="1">
              <a:off x="2246863" y="3154344"/>
              <a:ext cx="323005" cy="26005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F17C442-CEDD-7443-924D-D57658F03C3B}"/>
                </a:ext>
              </a:extLst>
            </p:cNvPr>
            <p:cNvCxnSpPr>
              <a:cxnSpLocks/>
              <a:stCxn id="227" idx="5"/>
              <a:endCxn id="267" idx="1"/>
            </p:cNvCxnSpPr>
            <p:nvPr/>
          </p:nvCxnSpPr>
          <p:spPr>
            <a:xfrm>
              <a:off x="966527" y="3160535"/>
              <a:ext cx="453927" cy="26997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ADBB687-F2BF-9E4A-A4FF-2FC4EDA3DBED}"/>
                </a:ext>
              </a:extLst>
            </p:cNvPr>
            <p:cNvCxnSpPr>
              <a:cxnSpLocks/>
              <a:stCxn id="273" idx="7"/>
              <a:endCxn id="276" idx="3"/>
            </p:cNvCxnSpPr>
            <p:nvPr/>
          </p:nvCxnSpPr>
          <p:spPr>
            <a:xfrm flipV="1">
              <a:off x="2748093" y="3051936"/>
              <a:ext cx="414211" cy="3624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323E603-E172-9D4D-908A-79934AA052D7}"/>
                </a:ext>
              </a:extLst>
            </p:cNvPr>
            <p:cNvSpPr txBox="1"/>
            <p:nvPr/>
          </p:nvSpPr>
          <p:spPr>
            <a:xfrm>
              <a:off x="2494279" y="3371294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13</a:t>
              </a: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BB72048-C78F-764A-9B4D-AFAA143FA23A}"/>
                </a:ext>
              </a:extLst>
            </p:cNvPr>
            <p:cNvCxnSpPr>
              <a:cxnSpLocks/>
              <a:stCxn id="258" idx="6"/>
              <a:endCxn id="276" idx="2"/>
            </p:cNvCxnSpPr>
            <p:nvPr/>
          </p:nvCxnSpPr>
          <p:spPr>
            <a:xfrm flipV="1">
              <a:off x="2283774" y="2962824"/>
              <a:ext cx="841619" cy="10240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CAE39F0E-EEA2-964A-A8CB-49A32E891BA1}"/>
                </a:ext>
              </a:extLst>
            </p:cNvPr>
            <p:cNvCxnSpPr>
              <a:cxnSpLocks/>
              <a:stCxn id="258" idx="7"/>
              <a:endCxn id="255" idx="3"/>
            </p:cNvCxnSpPr>
            <p:nvPr/>
          </p:nvCxnSpPr>
          <p:spPr>
            <a:xfrm flipV="1">
              <a:off x="2246863" y="2630846"/>
              <a:ext cx="369047" cy="3452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EAE166D-9890-2144-82B8-E84D53B3C81B}"/>
                </a:ext>
              </a:extLst>
            </p:cNvPr>
            <p:cNvCxnSpPr>
              <a:cxnSpLocks/>
              <a:stCxn id="365" idx="0"/>
              <a:endCxn id="255" idx="4"/>
            </p:cNvCxnSpPr>
            <p:nvPr/>
          </p:nvCxnSpPr>
          <p:spPr>
            <a:xfrm flipV="1">
              <a:off x="2664843" y="2667757"/>
              <a:ext cx="40180" cy="7035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ACEF3FA7-DF5A-C44D-A6ED-B599D2DA8282}"/>
                </a:ext>
              </a:extLst>
            </p:cNvPr>
            <p:cNvCxnSpPr>
              <a:cxnSpLocks/>
              <a:stCxn id="255" idx="7"/>
              <a:endCxn id="296" idx="3"/>
            </p:cNvCxnSpPr>
            <p:nvPr/>
          </p:nvCxnSpPr>
          <p:spPr>
            <a:xfrm flipV="1">
              <a:off x="2794135" y="2237526"/>
              <a:ext cx="356442" cy="2150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9E3626B5-7F3B-2548-BF13-B82D9FB19DBB}"/>
                </a:ext>
              </a:extLst>
            </p:cNvPr>
            <p:cNvCxnSpPr>
              <a:cxnSpLocks/>
              <a:endCxn id="296" idx="4"/>
            </p:cNvCxnSpPr>
            <p:nvPr/>
          </p:nvCxnSpPr>
          <p:spPr>
            <a:xfrm flipH="1" flipV="1">
              <a:off x="3239690" y="2274437"/>
              <a:ext cx="17589" cy="55617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B3B5680-D1FD-2843-B75E-B6EB4C0883D2}"/>
                </a:ext>
              </a:extLst>
            </p:cNvPr>
            <p:cNvCxnSpPr>
              <a:cxnSpLocks/>
              <a:stCxn id="276" idx="1"/>
              <a:endCxn id="255" idx="5"/>
            </p:cNvCxnSpPr>
            <p:nvPr/>
          </p:nvCxnSpPr>
          <p:spPr>
            <a:xfrm flipH="1" flipV="1">
              <a:off x="2794135" y="2630846"/>
              <a:ext cx="368169" cy="2428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75B64CDA-C453-FB4A-B483-2DDB5F196501}"/>
                </a:ext>
              </a:extLst>
            </p:cNvPr>
            <p:cNvCxnSpPr>
              <a:cxnSpLocks/>
              <a:stCxn id="255" idx="1"/>
              <a:endCxn id="154" idx="5"/>
            </p:cNvCxnSpPr>
            <p:nvPr/>
          </p:nvCxnSpPr>
          <p:spPr>
            <a:xfrm flipH="1" flipV="1">
              <a:off x="2249955" y="1991534"/>
              <a:ext cx="365955" cy="46108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613E625B-2EED-084A-A78A-4C22895A01BF}"/>
                </a:ext>
              </a:extLst>
            </p:cNvPr>
            <p:cNvCxnSpPr>
              <a:cxnSpLocks/>
              <a:stCxn id="155" idx="3"/>
              <a:endCxn id="154" idx="7"/>
            </p:cNvCxnSpPr>
            <p:nvPr/>
          </p:nvCxnSpPr>
          <p:spPr>
            <a:xfrm flipH="1">
              <a:off x="2249955" y="1456828"/>
              <a:ext cx="347634" cy="356481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35C083D-8D47-E24B-B17B-BE552C52B0B5}"/>
                </a:ext>
              </a:extLst>
            </p:cNvPr>
            <p:cNvCxnSpPr>
              <a:cxnSpLocks/>
              <a:stCxn id="155" idx="5"/>
              <a:endCxn id="281" idx="1"/>
            </p:cNvCxnSpPr>
            <p:nvPr/>
          </p:nvCxnSpPr>
          <p:spPr>
            <a:xfrm>
              <a:off x="2775814" y="1456828"/>
              <a:ext cx="204199" cy="19776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765100C-823B-3D44-BCCC-518D4673A84C}"/>
                </a:ext>
              </a:extLst>
            </p:cNvPr>
            <p:cNvCxnSpPr>
              <a:cxnSpLocks/>
              <a:stCxn id="154" idx="6"/>
              <a:endCxn id="281" idx="2"/>
            </p:cNvCxnSpPr>
            <p:nvPr/>
          </p:nvCxnSpPr>
          <p:spPr>
            <a:xfrm flipV="1">
              <a:off x="2286866" y="1743701"/>
              <a:ext cx="656236" cy="15872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53FAD29E-545F-4A4B-A02D-0D98D96DC1A1}"/>
                </a:ext>
              </a:extLst>
            </p:cNvPr>
            <p:cNvCxnSpPr>
              <a:cxnSpLocks/>
              <a:stCxn id="255" idx="0"/>
              <a:endCxn id="281" idx="4"/>
            </p:cNvCxnSpPr>
            <p:nvPr/>
          </p:nvCxnSpPr>
          <p:spPr>
            <a:xfrm flipV="1">
              <a:off x="2705023" y="1869724"/>
              <a:ext cx="364103" cy="54598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11CE9347-F4FA-254E-BF8F-BC9864C98717}"/>
                </a:ext>
              </a:extLst>
            </p:cNvPr>
            <p:cNvCxnSpPr>
              <a:cxnSpLocks/>
              <a:stCxn id="296" idx="0"/>
              <a:endCxn id="281" idx="5"/>
            </p:cNvCxnSpPr>
            <p:nvPr/>
          </p:nvCxnSpPr>
          <p:spPr>
            <a:xfrm flipH="1" flipV="1">
              <a:off x="3158238" y="1832813"/>
              <a:ext cx="81452" cy="18957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5D63D78D-4578-A540-9C9C-48DADCBD9093}"/>
                </a:ext>
              </a:extLst>
            </p:cNvPr>
            <p:cNvCxnSpPr>
              <a:cxnSpLocks/>
              <a:stCxn id="296" idx="7"/>
              <a:endCxn id="304" idx="3"/>
            </p:cNvCxnSpPr>
            <p:nvPr/>
          </p:nvCxnSpPr>
          <p:spPr>
            <a:xfrm flipV="1">
              <a:off x="3328802" y="1795902"/>
              <a:ext cx="194783" cy="26339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1609AFF2-47EC-CD4C-B8E0-9BFC4558DDE4}"/>
                </a:ext>
              </a:extLst>
            </p:cNvPr>
            <p:cNvCxnSpPr>
              <a:cxnSpLocks/>
              <a:stCxn id="304" idx="6"/>
              <a:endCxn id="312" idx="2"/>
            </p:cNvCxnSpPr>
            <p:nvPr/>
          </p:nvCxnSpPr>
          <p:spPr>
            <a:xfrm>
              <a:off x="3738721" y="1706790"/>
              <a:ext cx="563450" cy="78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A7FF57-7E20-6342-9D9B-81F22ACBACAF}"/>
                </a:ext>
              </a:extLst>
            </p:cNvPr>
            <p:cNvCxnSpPr>
              <a:cxnSpLocks/>
              <a:stCxn id="296" idx="5"/>
              <a:endCxn id="318" idx="1"/>
            </p:cNvCxnSpPr>
            <p:nvPr/>
          </p:nvCxnSpPr>
          <p:spPr>
            <a:xfrm>
              <a:off x="3328802" y="2237526"/>
              <a:ext cx="378413" cy="63417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F13D3AE-2DD1-9149-9BBE-A01B5EDC3AF6}"/>
                </a:ext>
              </a:extLst>
            </p:cNvPr>
            <p:cNvCxnSpPr>
              <a:cxnSpLocks/>
              <a:stCxn id="304" idx="4"/>
              <a:endCxn id="318" idx="0"/>
            </p:cNvCxnSpPr>
            <p:nvPr/>
          </p:nvCxnSpPr>
          <p:spPr>
            <a:xfrm>
              <a:off x="3612698" y="1832813"/>
              <a:ext cx="183630" cy="100197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8D31014-839A-7648-9A8A-ED406F22A60C}"/>
                </a:ext>
              </a:extLst>
            </p:cNvPr>
            <p:cNvCxnSpPr>
              <a:cxnSpLocks/>
              <a:stCxn id="304" idx="5"/>
              <a:endCxn id="329" idx="1"/>
            </p:cNvCxnSpPr>
            <p:nvPr/>
          </p:nvCxnSpPr>
          <p:spPr>
            <a:xfrm>
              <a:off x="3701810" y="1795902"/>
              <a:ext cx="527612" cy="9088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2D6AC34-8547-3B46-825C-525373890DC7}"/>
                </a:ext>
              </a:extLst>
            </p:cNvPr>
            <p:cNvCxnSpPr>
              <a:cxnSpLocks/>
              <a:stCxn id="312" idx="4"/>
              <a:endCxn id="329" idx="7"/>
            </p:cNvCxnSpPr>
            <p:nvPr/>
          </p:nvCxnSpPr>
          <p:spPr>
            <a:xfrm flipH="1">
              <a:off x="4407647" y="1840675"/>
              <a:ext cx="20548" cy="8640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59910F44-7EBF-7B4B-AE6A-11EFBC7BA69F}"/>
                </a:ext>
              </a:extLst>
            </p:cNvPr>
            <p:cNvCxnSpPr>
              <a:cxnSpLocks/>
              <a:stCxn id="312" idx="3"/>
              <a:endCxn id="318" idx="7"/>
            </p:cNvCxnSpPr>
            <p:nvPr/>
          </p:nvCxnSpPr>
          <p:spPr>
            <a:xfrm flipH="1">
              <a:off x="3885440" y="1803764"/>
              <a:ext cx="453642" cy="106793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E2A694-400F-FE44-B9AC-C825C3BB0478}"/>
                </a:ext>
              </a:extLst>
            </p:cNvPr>
            <p:cNvCxnSpPr>
              <a:cxnSpLocks/>
              <a:stCxn id="329" idx="3"/>
              <a:endCxn id="318" idx="6"/>
            </p:cNvCxnSpPr>
            <p:nvPr/>
          </p:nvCxnSpPr>
          <p:spPr>
            <a:xfrm flipH="1">
              <a:off x="3922351" y="2882963"/>
              <a:ext cx="307071" cy="778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747C0059-55CC-BD41-B71A-CCF1C247BC5B}"/>
                </a:ext>
              </a:extLst>
            </p:cNvPr>
            <p:cNvCxnSpPr>
              <a:cxnSpLocks/>
              <a:stCxn id="318" idx="2"/>
              <a:endCxn id="276" idx="6"/>
            </p:cNvCxnSpPr>
            <p:nvPr/>
          </p:nvCxnSpPr>
          <p:spPr>
            <a:xfrm flipH="1">
              <a:off x="3377440" y="2960812"/>
              <a:ext cx="292864" cy="20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5ACA2245-8D72-0845-B21F-E2E6AF19D549}"/>
                </a:ext>
              </a:extLst>
            </p:cNvPr>
            <p:cNvSpPr txBox="1"/>
            <p:nvPr/>
          </p:nvSpPr>
          <p:spPr>
            <a:xfrm>
              <a:off x="3086715" y="2830609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16</a:t>
              </a:r>
            </a:p>
          </p:txBody>
        </p:sp>
      </p:grpSp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5438443" y="168969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6366725" y="311836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7653566" y="2440740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6455837" y="104320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5385437" y="168969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7616428" y="24524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6321886" y="31280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6411297" y="104057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7581245" y="1480103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7536704" y="148301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5564467" y="1169233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6492749" y="1295256"/>
            <a:ext cx="89112" cy="18231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6670973" y="1258345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6707884" y="1169233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6581861" y="1732150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7796381" y="1695239"/>
            <a:ext cx="72321" cy="78241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5653579" y="1517014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5564467" y="1941742"/>
            <a:ext cx="802258" cy="130264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5653579" y="1904831"/>
            <a:ext cx="1999987" cy="66193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6618772" y="2692787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id="{B7C44252-916A-1842-8B9A-171B6723F359}"/>
              </a:ext>
            </a:extLst>
          </p:cNvPr>
          <p:cNvSpPr txBox="1"/>
          <p:nvPr/>
        </p:nvSpPr>
        <p:spPr>
          <a:xfrm>
            <a:off x="5881391" y="1200555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704BAAA0-F01F-9E4D-BFEB-CFA0269CFD3A}"/>
                  </a:ext>
                </a:extLst>
              </p:cNvPr>
              <p:cNvSpPr txBox="1"/>
              <p:nvPr/>
            </p:nvSpPr>
            <p:spPr>
              <a:xfrm>
                <a:off x="7200333" y="1078447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704BAAA0-F01F-9E4D-BFEB-CFA0269C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33" y="1078447"/>
                <a:ext cx="160300" cy="246221"/>
              </a:xfrm>
              <a:prstGeom prst="rect">
                <a:avLst/>
              </a:prstGeom>
              <a:blipFill>
                <a:blip r:embed="rId2"/>
                <a:stretch>
                  <a:fillRect l="-21429" r="-28571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A4FF4859-EB1A-CE40-9130-388AF1B486B8}"/>
                  </a:ext>
                </a:extLst>
              </p:cNvPr>
              <p:cNvSpPr txBox="1"/>
              <p:nvPr/>
            </p:nvSpPr>
            <p:spPr>
              <a:xfrm>
                <a:off x="5048488" y="3503963"/>
                <a:ext cx="3869380" cy="256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1={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=11→9→7→10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A4FF4859-EB1A-CE40-9130-388AF1B4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88" y="3503963"/>
                <a:ext cx="3869380" cy="256993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2C8221DA-6EAC-FD40-BB67-090C0A417BF7}"/>
                  </a:ext>
                </a:extLst>
              </p:cNvPr>
              <p:cNvSpPr txBox="1"/>
              <p:nvPr/>
            </p:nvSpPr>
            <p:spPr>
              <a:xfrm>
                <a:off x="4965048" y="3726884"/>
                <a:ext cx="3754589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2={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2C8221DA-6EAC-FD40-BB67-090C0A41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048" y="3726884"/>
                <a:ext cx="3754589" cy="349326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9" name="TextBox 558">
            <a:extLst>
              <a:ext uri="{FF2B5EF4-FFF2-40B4-BE49-F238E27FC236}">
                <a16:creationId xmlns:a16="http://schemas.microsoft.com/office/drawing/2014/main" id="{9C256A77-4B8A-384D-AEE0-C6826D906F93}"/>
              </a:ext>
            </a:extLst>
          </p:cNvPr>
          <p:cNvSpPr txBox="1"/>
          <p:nvPr/>
        </p:nvSpPr>
        <p:spPr>
          <a:xfrm>
            <a:off x="6569124" y="1818631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16F595F3-3810-EF41-B5AD-FE2A7EFDE075}"/>
              </a:ext>
            </a:extLst>
          </p:cNvPr>
          <p:cNvSpPr txBox="1"/>
          <p:nvPr/>
        </p:nvSpPr>
        <p:spPr>
          <a:xfrm>
            <a:off x="7225415" y="1690467"/>
            <a:ext cx="1041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32708E88-D39F-E044-8684-1207EE17A7E2}"/>
                  </a:ext>
                </a:extLst>
              </p:cNvPr>
              <p:cNvSpPr txBox="1"/>
              <p:nvPr/>
            </p:nvSpPr>
            <p:spPr>
              <a:xfrm>
                <a:off x="5113911" y="4009607"/>
                <a:ext cx="2683852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3={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=11→9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32708E88-D39F-E044-8684-1207EE17A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911" y="4009607"/>
                <a:ext cx="2683852" cy="349326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F954E4ED-7DBA-AE4B-9948-14F96516B052}"/>
                  </a:ext>
                </a:extLst>
              </p:cNvPr>
              <p:cNvSpPr txBox="1"/>
              <p:nvPr/>
            </p:nvSpPr>
            <p:spPr>
              <a:xfrm>
                <a:off x="4572000" y="4255008"/>
                <a:ext cx="4572000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4={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3→11,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3→11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11→9→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F954E4ED-7DBA-AE4B-9948-14F96516B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55008"/>
                <a:ext cx="4572000" cy="349326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" name="TextBox 562">
            <a:extLst>
              <a:ext uri="{FF2B5EF4-FFF2-40B4-BE49-F238E27FC236}">
                <a16:creationId xmlns:a16="http://schemas.microsoft.com/office/drawing/2014/main" id="{65F71C4F-D88D-D341-A488-25E1C33D0068}"/>
              </a:ext>
            </a:extLst>
          </p:cNvPr>
          <p:cNvSpPr txBox="1"/>
          <p:nvPr/>
        </p:nvSpPr>
        <p:spPr>
          <a:xfrm>
            <a:off x="1992497" y="366874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  <a:highlight>
                  <a:srgbClr val="C0C0C0"/>
                </a:highligh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7634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Graph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/>
              <p:nvPr/>
            </p:nvSpPr>
            <p:spPr>
              <a:xfrm>
                <a:off x="323915" y="953824"/>
                <a:ext cx="4864422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</a:t>
                </a:r>
                <a:r>
                  <a:rPr lang="en-GB" u="sng" dirty="0"/>
                  <a:t>order</a:t>
                </a:r>
                <a:r>
                  <a:rPr lang="en-GB" dirty="0"/>
                  <a:t> to complete the task is solved as </a:t>
                </a:r>
                <a:r>
                  <a:rPr lang="en-GB" u="sng" dirty="0"/>
                  <a:t>TSP</a:t>
                </a:r>
                <a:r>
                  <a:rPr lang="en-GB" dirty="0"/>
                  <a:t>: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Least distance, and/or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Maximum probability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r>
                  <a:rPr lang="en-GB" dirty="0"/>
                  <a:t>For </a:t>
                </a:r>
                <a:endParaRPr lang="en-GB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𝑚𝑖𝑠𝑠𝑖𝑜𝑛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=[11, 1, 9, 10, 3, 10]</m:t>
                      </m:r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  <a:p>
                <a:r>
                  <a:rPr lang="en-GB" dirty="0"/>
                  <a:t>with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GB" i="1" dirty="0"/>
                        <m:t>ask</m:t>
                      </m:r>
                      <m:r>
                        <m:rPr>
                          <m:nor/>
                        </m:rPr>
                        <a:rPr lang="en-GB" i="1" dirty="0"/>
                        <m:t> = [‘</m:t>
                      </m:r>
                      <m:r>
                        <m:rPr>
                          <m:nor/>
                        </m:rPr>
                        <a:rPr lang="en-GB" i="1" dirty="0"/>
                        <m:t>S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’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’, ‘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’]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u="sng" dirty="0">
                    <a:sym typeface="Wingdings" pitchFamily="2" charset="2"/>
                  </a:rPr>
                  <a:t>Solution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→9→1→3→10→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(10)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Therefore		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𝑚𝑖𝑠𝑠𝑖𝑜𝑛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=[11, 9, 1, 3, 10, 10]</m:t>
                    </m:r>
                  </m:oMath>
                </a14:m>
                <a:r>
                  <a:rPr lang="en-GB" dirty="0"/>
                  <a:t> 	</a:t>
                </a:r>
              </a:p>
              <a:p>
                <a:endParaRPr lang="en-GB" dirty="0"/>
              </a:p>
              <a:p>
                <a:r>
                  <a:rPr lang="en-GB" dirty="0"/>
                  <a:t>	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5" y="953824"/>
                <a:ext cx="4864422" cy="4278094"/>
              </a:xfrm>
              <a:prstGeom prst="rect">
                <a:avLst/>
              </a:prstGeom>
              <a:blipFill>
                <a:blip r:embed="rId2"/>
                <a:stretch>
                  <a:fillRect l="-521" t="-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5577928" y="2118481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6506210" y="354714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7793051" y="2869526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6595322" y="1471995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5524922" y="211848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7755913" y="288125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6461371" y="355684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6550782" y="146936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7720730" y="190888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7676189" y="191180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5703952" y="1598019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6632234" y="1724042"/>
            <a:ext cx="89112" cy="182310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6810458" y="1687131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6847369" y="1598019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6721346" y="2160936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7935866" y="2124025"/>
            <a:ext cx="72321" cy="782412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5793064" y="1945800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5703952" y="2370528"/>
            <a:ext cx="802258" cy="130264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5793064" y="2333617"/>
            <a:ext cx="1999987" cy="661933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6758257" y="3121573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ED4DB5A1-E45C-874E-A7CE-5DA426AC2437}"/>
              </a:ext>
            </a:extLst>
          </p:cNvPr>
          <p:cNvSpPr/>
          <p:nvPr/>
        </p:nvSpPr>
        <p:spPr>
          <a:xfrm rot="12228808" flipH="1">
            <a:off x="7902840" y="1845645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89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/>
              <p:nvPr/>
            </p:nvSpPr>
            <p:spPr>
              <a:xfrm>
                <a:off x="323915" y="953824"/>
                <a:ext cx="574477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This methodology can be </a:t>
                </a:r>
                <a:r>
                  <a:rPr lang="en-GB" b="1" dirty="0"/>
                  <a:t>expanded</a:t>
                </a:r>
                <a:r>
                  <a:rPr lang="en-GB" dirty="0"/>
                  <a:t> to </a:t>
                </a:r>
                <a:r>
                  <a:rPr lang="en-GB" b="1" dirty="0"/>
                  <a:t>large mission</a:t>
                </a:r>
                <a:r>
                  <a:rPr lang="en-GB" dirty="0"/>
                  <a:t> profiles consisting of </a:t>
                </a:r>
                <a:r>
                  <a:rPr lang="en-GB" b="1" dirty="0"/>
                  <a:t>numerous ordered and unordered phases</a:t>
                </a:r>
                <a:r>
                  <a:rPr lang="en-GB" dirty="0"/>
                  <a:t>, such as: 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𝑚𝑖𝑠𝑠𝑖𝑜𝑛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=[1, 5, 8, 10, 1, 2, 8, 15, 8, 2, 1, 2, 4, 5]</m:t>
                      </m:r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  <a:p>
                <a:r>
                  <a:rPr lang="en-GB" dirty="0"/>
                  <a:t>where</a:t>
                </a:r>
                <a:r>
                  <a:rPr lang="en-GB" dirty="0">
                    <a:sym typeface="Wingdings" pitchFamily="2" charset="2"/>
                  </a:rPr>
                  <a:t> 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GB" i="1" dirty="0"/>
                        <m:t>ask</m:t>
                      </m:r>
                      <m:r>
                        <m:rPr>
                          <m:nor/>
                        </m:rPr>
                        <a:rPr lang="en-GB" i="1" dirty="0"/>
                        <m:t> =[′</m:t>
                      </m:r>
                      <m:r>
                        <m:rPr>
                          <m:nor/>
                        </m:rPr>
                        <a:rPr lang="en-GB" i="1" dirty="0"/>
                        <m:t>S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C</m:t>
                      </m:r>
                      <m:r>
                        <m:rPr>
                          <m:nor/>
                        </m:rPr>
                        <a:rPr lang="en-GB" i="1" dirty="0"/>
                        <m:t>′, ′</m:t>
                      </m:r>
                      <m:r>
                        <m:rPr>
                          <m:nor/>
                        </m:rPr>
                        <a:rPr lang="en-GB" i="1" dirty="0"/>
                        <m:t>H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m:rPr>
                          <m:nor/>
                        </m:rPr>
                        <a:rPr lang="en-GB" i="1" dirty="0"/>
                        <m:t>]</m:t>
                      </m:r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dirty="0">
                    <a:sym typeface="Wingdings" pitchFamily="2" charset="2"/>
                  </a:rPr>
                  <a:t>This </a:t>
                </a:r>
                <a:r>
                  <a:rPr lang="en-GB" i="1" dirty="0">
                    <a:sym typeface="Wingdings" pitchFamily="2" charset="2"/>
                  </a:rPr>
                  <a:t>mission</a:t>
                </a:r>
                <a:r>
                  <a:rPr lang="en-GB" dirty="0">
                    <a:sym typeface="Wingdings" pitchFamily="2" charset="2"/>
                  </a:rPr>
                  <a:t> has </a:t>
                </a:r>
                <a:r>
                  <a:rPr lang="en-GB" b="1" dirty="0">
                    <a:sym typeface="Wingdings" pitchFamily="2" charset="2"/>
                  </a:rPr>
                  <a:t>three </a:t>
                </a:r>
                <a:r>
                  <a:rPr lang="en-GB" dirty="0">
                    <a:sym typeface="Wingdings" pitchFamily="2" charset="2"/>
                  </a:rPr>
                  <a:t>task phases:</a:t>
                </a:r>
              </a:p>
              <a:p>
                <a:endParaRPr lang="en-GB" dirty="0">
                  <a:sym typeface="Wingdings" pitchFamily="2" charset="2"/>
                </a:endParaRP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[1, 5, 8, 10, 1] 	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S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</m:t>
                    </m:r>
                  </m:oMath>
                </a14:m>
                <a:r>
                  <a:rPr lang="en-GB" dirty="0"/>
                  <a:t>]</a:t>
                </a: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[1, 2, 8, 15] 	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</m:t>
                    </m:r>
                  </m:oMath>
                </a14:m>
                <a:r>
                  <a:rPr lang="en-GB" dirty="0"/>
                  <a:t>]</a:t>
                </a:r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dirty="0"/>
                  <a:t>[15, 8, 2, 1, 2, 4, 5] 	</a:t>
                </a:r>
                <a:r>
                  <a:rPr lang="en-GB" dirty="0">
                    <a:sym typeface="Wingdings" pitchFamily="2" charset="2"/>
                  </a:rPr>
                  <a:t> 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dirty="0"/>
                      <m:t>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C</m:t>
                    </m:r>
                    <m:r>
                      <m:rPr>
                        <m:nor/>
                      </m:rPr>
                      <a:rPr lang="en-GB" i="1" dirty="0"/>
                      <m:t>′, ′</m:t>
                    </m:r>
                    <m:r>
                      <m:rPr>
                        <m:nor/>
                      </m:rPr>
                      <a:rPr lang="en-GB" i="1" dirty="0"/>
                      <m:t>H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b="0" dirty="0"/>
                  <a:t>]</a:t>
                </a:r>
              </a:p>
              <a:p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42FB-1096-014B-8CAE-D5A02040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5" y="953824"/>
                <a:ext cx="5744776" cy="3785652"/>
              </a:xfrm>
              <a:prstGeom prst="rect">
                <a:avLst/>
              </a:prstGeom>
              <a:blipFill>
                <a:blip r:embed="rId2"/>
                <a:stretch>
                  <a:fillRect l="-441" t="-3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Oval 534">
            <a:extLst>
              <a:ext uri="{FF2B5EF4-FFF2-40B4-BE49-F238E27FC236}">
                <a16:creationId xmlns:a16="http://schemas.microsoft.com/office/drawing/2014/main" id="{BCE95D33-E21E-1742-A784-F26B00DD4DCC}"/>
              </a:ext>
            </a:extLst>
          </p:cNvPr>
          <p:cNvSpPr/>
          <p:nvPr/>
        </p:nvSpPr>
        <p:spPr>
          <a:xfrm>
            <a:off x="6229503" y="2159809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DCA2473F-F622-EC46-881F-1F1EA2E4BF3A}"/>
              </a:ext>
            </a:extLst>
          </p:cNvPr>
          <p:cNvSpPr/>
          <p:nvPr/>
        </p:nvSpPr>
        <p:spPr>
          <a:xfrm>
            <a:off x="7157785" y="358847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A06330D-04B5-D644-884C-D1FD4BB594F2}"/>
              </a:ext>
            </a:extLst>
          </p:cNvPr>
          <p:cNvSpPr/>
          <p:nvPr/>
        </p:nvSpPr>
        <p:spPr>
          <a:xfrm>
            <a:off x="8444626" y="2910854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9DEAB777-E3DE-0941-9CE3-C2C0B49D1028}"/>
              </a:ext>
            </a:extLst>
          </p:cNvPr>
          <p:cNvSpPr/>
          <p:nvPr/>
        </p:nvSpPr>
        <p:spPr>
          <a:xfrm>
            <a:off x="7246897" y="1513323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CD78CCD-A786-4E4F-A9D5-92AA899B4EED}"/>
              </a:ext>
            </a:extLst>
          </p:cNvPr>
          <p:cNvSpPr txBox="1"/>
          <p:nvPr/>
        </p:nvSpPr>
        <p:spPr>
          <a:xfrm>
            <a:off x="6176497" y="215980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2CCD64B-A05F-BF43-B9BB-49E597E03319}"/>
              </a:ext>
            </a:extLst>
          </p:cNvPr>
          <p:cNvSpPr txBox="1"/>
          <p:nvPr/>
        </p:nvSpPr>
        <p:spPr>
          <a:xfrm>
            <a:off x="8407488" y="292258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FBAAC86-8A4F-3D41-BCFE-19F83F3B5AA1}"/>
              </a:ext>
            </a:extLst>
          </p:cNvPr>
          <p:cNvSpPr txBox="1"/>
          <p:nvPr/>
        </p:nvSpPr>
        <p:spPr>
          <a:xfrm>
            <a:off x="7112946" y="359817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5F31661-5AE6-C946-BC0B-A13A37FD26AA}"/>
              </a:ext>
            </a:extLst>
          </p:cNvPr>
          <p:cNvSpPr txBox="1"/>
          <p:nvPr/>
        </p:nvSpPr>
        <p:spPr>
          <a:xfrm>
            <a:off x="7202357" y="15106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11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0320C633-0626-3146-B1AA-BB7EC8A8C95D}"/>
              </a:ext>
            </a:extLst>
          </p:cNvPr>
          <p:cNvSpPr/>
          <p:nvPr/>
        </p:nvSpPr>
        <p:spPr>
          <a:xfrm>
            <a:off x="8372305" y="1950217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275CDFE-8F65-BD4D-9569-2A13D3DC1EA2}"/>
              </a:ext>
            </a:extLst>
          </p:cNvPr>
          <p:cNvSpPr txBox="1"/>
          <p:nvPr/>
        </p:nvSpPr>
        <p:spPr>
          <a:xfrm>
            <a:off x="8327764" y="19531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6350">
                  <a:solidFill>
                    <a:schemeClr val="bg1"/>
                  </a:solidFill>
                </a:ln>
                <a:solidFill>
                  <a:schemeClr val="tx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E9552339-14DD-5F45-B824-C7D913DD1626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flipH="1">
            <a:off x="6355527" y="1639347"/>
            <a:ext cx="891370" cy="52046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4A3D611-B390-4849-90FB-3E6D1D2A99F2}"/>
              </a:ext>
            </a:extLst>
          </p:cNvPr>
          <p:cNvCxnSpPr>
            <a:cxnSpLocks/>
            <a:stCxn id="538" idx="4"/>
            <a:endCxn id="536" idx="0"/>
          </p:cNvCxnSpPr>
          <p:nvPr/>
        </p:nvCxnSpPr>
        <p:spPr>
          <a:xfrm flipH="1">
            <a:off x="7283809" y="1765370"/>
            <a:ext cx="89112" cy="1823107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86F2742-EDF3-CC44-BDEE-C9126A2EE54A}"/>
              </a:ext>
            </a:extLst>
          </p:cNvPr>
          <p:cNvCxnSpPr>
            <a:cxnSpLocks/>
            <a:stCxn id="538" idx="5"/>
            <a:endCxn id="537" idx="1"/>
          </p:cNvCxnSpPr>
          <p:nvPr/>
        </p:nvCxnSpPr>
        <p:spPr>
          <a:xfrm>
            <a:off x="7462033" y="1728459"/>
            <a:ext cx="1019504" cy="121930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7C792E96-DC92-064F-AB4F-6E97BC160FFC}"/>
              </a:ext>
            </a:extLst>
          </p:cNvPr>
          <p:cNvCxnSpPr>
            <a:cxnSpLocks/>
            <a:stCxn id="543" idx="0"/>
            <a:endCxn id="538" idx="6"/>
          </p:cNvCxnSpPr>
          <p:nvPr/>
        </p:nvCxnSpPr>
        <p:spPr>
          <a:xfrm flipH="1" flipV="1">
            <a:off x="7498944" y="1639347"/>
            <a:ext cx="999385" cy="31087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2E75B75E-FD5D-4847-BC6E-F1DD95570FC4}"/>
              </a:ext>
            </a:extLst>
          </p:cNvPr>
          <p:cNvCxnSpPr>
            <a:cxnSpLocks/>
            <a:stCxn id="543" idx="4"/>
            <a:endCxn id="536" idx="7"/>
          </p:cNvCxnSpPr>
          <p:nvPr/>
        </p:nvCxnSpPr>
        <p:spPr>
          <a:xfrm flipH="1">
            <a:off x="7372921" y="2202264"/>
            <a:ext cx="1125408" cy="142312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1066BB9-F49E-7B47-88E1-C903544CAE9A}"/>
              </a:ext>
            </a:extLst>
          </p:cNvPr>
          <p:cNvCxnSpPr>
            <a:cxnSpLocks/>
            <a:stCxn id="543" idx="5"/>
            <a:endCxn id="537" idx="7"/>
          </p:cNvCxnSpPr>
          <p:nvPr/>
        </p:nvCxnSpPr>
        <p:spPr>
          <a:xfrm>
            <a:off x="8587441" y="2165353"/>
            <a:ext cx="72321" cy="782412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4782720F-D041-1F41-A6AE-4BF7BC9CB153}"/>
              </a:ext>
            </a:extLst>
          </p:cNvPr>
          <p:cNvCxnSpPr>
            <a:cxnSpLocks/>
            <a:stCxn id="543" idx="1"/>
            <a:endCxn id="535" idx="7"/>
          </p:cNvCxnSpPr>
          <p:nvPr/>
        </p:nvCxnSpPr>
        <p:spPr>
          <a:xfrm flipH="1">
            <a:off x="6444639" y="1987128"/>
            <a:ext cx="1964577" cy="20959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193A0413-8F3C-8148-9A54-980D31DB55E4}"/>
              </a:ext>
            </a:extLst>
          </p:cNvPr>
          <p:cNvCxnSpPr>
            <a:cxnSpLocks/>
            <a:stCxn id="536" idx="2"/>
            <a:endCxn id="535" idx="4"/>
          </p:cNvCxnSpPr>
          <p:nvPr/>
        </p:nvCxnSpPr>
        <p:spPr>
          <a:xfrm flipH="1" flipV="1">
            <a:off x="6355527" y="2411856"/>
            <a:ext cx="802258" cy="130264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092C2B3-4CC9-3E45-8526-FF513189EEFD}"/>
              </a:ext>
            </a:extLst>
          </p:cNvPr>
          <p:cNvCxnSpPr>
            <a:cxnSpLocks/>
            <a:stCxn id="537" idx="2"/>
            <a:endCxn id="535" idx="5"/>
          </p:cNvCxnSpPr>
          <p:nvPr/>
        </p:nvCxnSpPr>
        <p:spPr>
          <a:xfrm flipH="1" flipV="1">
            <a:off x="6444639" y="2374945"/>
            <a:ext cx="1999987" cy="661933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1C42A44A-EB9D-EE47-9DDA-FB7CDBC28F39}"/>
              </a:ext>
            </a:extLst>
          </p:cNvPr>
          <p:cNvCxnSpPr>
            <a:cxnSpLocks/>
            <a:stCxn id="537" idx="4"/>
            <a:endCxn id="536" idx="6"/>
          </p:cNvCxnSpPr>
          <p:nvPr/>
        </p:nvCxnSpPr>
        <p:spPr>
          <a:xfrm flipH="1">
            <a:off x="7409832" y="3162901"/>
            <a:ext cx="1160818" cy="5516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ED4DB5A1-E45C-874E-A7CE-5DA426AC2437}"/>
              </a:ext>
            </a:extLst>
          </p:cNvPr>
          <p:cNvSpPr/>
          <p:nvPr/>
        </p:nvSpPr>
        <p:spPr>
          <a:xfrm rot="12228808" flipH="1">
            <a:off x="8554415" y="1886973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23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07A40FBD-44B2-504F-BC76-71B9E7B386EB}"/>
              </a:ext>
            </a:extLst>
          </p:cNvPr>
          <p:cNvSpPr/>
          <p:nvPr/>
        </p:nvSpPr>
        <p:spPr>
          <a:xfrm>
            <a:off x="7949588" y="327605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CDC5BF-E8C2-B44C-BB64-8CEE110BD23C}"/>
              </a:ext>
            </a:extLst>
          </p:cNvPr>
          <p:cNvSpPr/>
          <p:nvPr/>
        </p:nvSpPr>
        <p:spPr>
          <a:xfrm>
            <a:off x="1208183" y="3063815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rgbClr val="FFFF00"/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BE07F926-1BA7-144C-8226-910C75BF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FC81F4-B6BE-1B4F-BA25-954AD453897A}"/>
              </a:ext>
            </a:extLst>
          </p:cNvPr>
          <p:cNvSpPr/>
          <p:nvPr/>
        </p:nvSpPr>
        <p:spPr>
          <a:xfrm>
            <a:off x="3294982" y="2426551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8E3C01-F425-7D4F-A9DA-686AC08D5838}"/>
              </a:ext>
            </a:extLst>
          </p:cNvPr>
          <p:cNvSpPr/>
          <p:nvPr/>
        </p:nvSpPr>
        <p:spPr>
          <a:xfrm>
            <a:off x="365725" y="342908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54FB38-DF79-874A-9AFE-056B8A87E6D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491749" y="3189839"/>
            <a:ext cx="716434" cy="23924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F957E41-A7EB-6542-A5CA-44B2ADD2ED5B}"/>
              </a:ext>
            </a:extLst>
          </p:cNvPr>
          <p:cNvSpPr/>
          <p:nvPr/>
        </p:nvSpPr>
        <p:spPr>
          <a:xfrm>
            <a:off x="792067" y="432445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E36010-F896-A144-A16A-D044D74FF728}"/>
              </a:ext>
            </a:extLst>
          </p:cNvPr>
          <p:cNvSpPr/>
          <p:nvPr/>
        </p:nvSpPr>
        <p:spPr>
          <a:xfrm>
            <a:off x="1423319" y="3640532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C51AFC-7072-D94C-9D55-2BE65062B5BF}"/>
              </a:ext>
            </a:extLst>
          </p:cNvPr>
          <p:cNvCxnSpPr>
            <a:cxnSpLocks/>
            <a:stCxn id="33" idx="5"/>
            <a:endCxn id="45" idx="0"/>
          </p:cNvCxnSpPr>
          <p:nvPr/>
        </p:nvCxnSpPr>
        <p:spPr>
          <a:xfrm>
            <a:off x="1423319" y="3278951"/>
            <a:ext cx="126024" cy="36158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DE292B-AD41-E647-AA75-3EDFA22025E3}"/>
              </a:ext>
            </a:extLst>
          </p:cNvPr>
          <p:cNvCxnSpPr>
            <a:cxnSpLocks/>
            <a:stCxn id="33" idx="3"/>
            <a:endCxn id="42" idx="0"/>
          </p:cNvCxnSpPr>
          <p:nvPr/>
        </p:nvCxnSpPr>
        <p:spPr>
          <a:xfrm flipH="1">
            <a:off x="918091" y="3278951"/>
            <a:ext cx="327003" cy="1045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729902-70A8-334F-A9DE-543E024A1F43}"/>
              </a:ext>
            </a:extLst>
          </p:cNvPr>
          <p:cNvCxnSpPr>
            <a:cxnSpLocks/>
            <a:stCxn id="42" idx="7"/>
            <a:endCxn id="45" idx="4"/>
          </p:cNvCxnSpPr>
          <p:nvPr/>
        </p:nvCxnSpPr>
        <p:spPr>
          <a:xfrm flipV="1">
            <a:off x="1007203" y="3892579"/>
            <a:ext cx="542140" cy="46878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4F00EF-E6D0-734B-8EF7-E74E9FF41DB8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617772" y="3555112"/>
            <a:ext cx="805547" cy="21144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6C34CE-54D8-CC4C-9A75-8B2B98187FD7}"/>
              </a:ext>
            </a:extLst>
          </p:cNvPr>
          <p:cNvCxnSpPr>
            <a:cxnSpLocks/>
            <a:stCxn id="28" idx="4"/>
            <a:endCxn id="42" idx="2"/>
          </p:cNvCxnSpPr>
          <p:nvPr/>
        </p:nvCxnSpPr>
        <p:spPr>
          <a:xfrm>
            <a:off x="491749" y="3681135"/>
            <a:ext cx="300318" cy="7693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59500-2426-EB44-B772-86113A997F28}"/>
              </a:ext>
            </a:extLst>
          </p:cNvPr>
          <p:cNvSpPr txBox="1"/>
          <p:nvPr/>
        </p:nvSpPr>
        <p:spPr>
          <a:xfrm>
            <a:off x="7907172" y="328188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highlight>
                  <a:srgbClr val="000000"/>
                </a:highlight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12918B-FC37-774C-84AC-3B068D57FFF2}"/>
              </a:ext>
            </a:extLst>
          </p:cNvPr>
          <p:cNvSpPr/>
          <p:nvPr/>
        </p:nvSpPr>
        <p:spPr>
          <a:xfrm>
            <a:off x="3025406" y="322946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7961E5-CA24-6349-ADD6-E66D30DB5D8A}"/>
              </a:ext>
            </a:extLst>
          </p:cNvPr>
          <p:cNvSpPr/>
          <p:nvPr/>
        </p:nvSpPr>
        <p:spPr>
          <a:xfrm>
            <a:off x="4023062" y="3470905"/>
            <a:ext cx="252047" cy="252047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8F8CD16-7B74-3B41-A94D-1284CCE00304}"/>
              </a:ext>
            </a:extLst>
          </p:cNvPr>
          <p:cNvSpPr/>
          <p:nvPr/>
        </p:nvSpPr>
        <p:spPr>
          <a:xfrm>
            <a:off x="4349288" y="26198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7EB568-5328-234D-A57D-DE15D0AF0E5C}"/>
              </a:ext>
            </a:extLst>
          </p:cNvPr>
          <p:cNvCxnSpPr>
            <a:cxnSpLocks/>
            <a:stCxn id="27" idx="3"/>
            <a:endCxn id="73" idx="0"/>
          </p:cNvCxnSpPr>
          <p:nvPr/>
        </p:nvCxnSpPr>
        <p:spPr>
          <a:xfrm flipH="1">
            <a:off x="3151430" y="2641687"/>
            <a:ext cx="180463" cy="58778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C57547-743F-FA47-BB91-6B9F21FBC708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3240542" y="3444604"/>
            <a:ext cx="782520" cy="15232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0F4BDD-BD96-1A41-A314-FC045ABD1E52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547029" y="2552575"/>
            <a:ext cx="802259" cy="1932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E2A153-99FF-DA40-9CD5-6E8FABCC7481}"/>
              </a:ext>
            </a:extLst>
          </p:cNvPr>
          <p:cNvCxnSpPr>
            <a:cxnSpLocks/>
            <a:stCxn id="74" idx="7"/>
            <a:endCxn id="75" idx="4"/>
          </p:cNvCxnSpPr>
          <p:nvPr/>
        </p:nvCxnSpPr>
        <p:spPr>
          <a:xfrm flipV="1">
            <a:off x="4238198" y="2871862"/>
            <a:ext cx="237114" cy="63595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869E65-4DB1-C248-A32D-2A91F9DB5506}"/>
              </a:ext>
            </a:extLst>
          </p:cNvPr>
          <p:cNvCxnSpPr>
            <a:cxnSpLocks/>
            <a:stCxn id="73" idx="7"/>
            <a:endCxn id="75" idx="3"/>
          </p:cNvCxnSpPr>
          <p:nvPr/>
        </p:nvCxnSpPr>
        <p:spPr>
          <a:xfrm flipV="1">
            <a:off x="3240542" y="2834951"/>
            <a:ext cx="1145657" cy="431428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F81E8EC-D146-334B-B8E4-B63F78039784}"/>
              </a:ext>
            </a:extLst>
          </p:cNvPr>
          <p:cNvSpPr txBox="1"/>
          <p:nvPr/>
        </p:nvSpPr>
        <p:spPr>
          <a:xfrm>
            <a:off x="2990556" y="322707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90015-FBB3-EA43-A70E-98598D662E4B}"/>
              </a:ext>
            </a:extLst>
          </p:cNvPr>
          <p:cNvSpPr txBox="1"/>
          <p:nvPr/>
        </p:nvSpPr>
        <p:spPr>
          <a:xfrm>
            <a:off x="4305870" y="26227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0C6AFA-3B9A-6D46-83BC-3C219C864C9E}"/>
              </a:ext>
            </a:extLst>
          </p:cNvPr>
          <p:cNvCxnSpPr>
            <a:cxnSpLocks/>
            <a:stCxn id="33" idx="7"/>
            <a:endCxn id="27" idx="2"/>
          </p:cNvCxnSpPr>
          <p:nvPr/>
        </p:nvCxnSpPr>
        <p:spPr>
          <a:xfrm flipV="1">
            <a:off x="1423319" y="2552575"/>
            <a:ext cx="1871663" cy="548151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95B766-EB0B-894A-96D0-6AF343DDBBB6}"/>
              </a:ext>
            </a:extLst>
          </p:cNvPr>
          <p:cNvSpPr txBox="1"/>
          <p:nvPr/>
        </p:nvSpPr>
        <p:spPr>
          <a:xfrm>
            <a:off x="3253007" y="242455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9A9C7F4-1E44-7949-8117-EADA5EE09195}"/>
              </a:ext>
            </a:extLst>
          </p:cNvPr>
          <p:cNvSpPr/>
          <p:nvPr/>
        </p:nvSpPr>
        <p:spPr>
          <a:xfrm>
            <a:off x="5858463" y="299835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F7F9C61-0245-3F41-9BA0-94F25E1D8358}"/>
              </a:ext>
            </a:extLst>
          </p:cNvPr>
          <p:cNvSpPr/>
          <p:nvPr/>
        </p:nvSpPr>
        <p:spPr>
          <a:xfrm>
            <a:off x="5607206" y="41106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42CD62-C23E-4744-A015-821E8BE8DD2E}"/>
              </a:ext>
            </a:extLst>
          </p:cNvPr>
          <p:cNvSpPr/>
          <p:nvPr/>
        </p:nvSpPr>
        <p:spPr>
          <a:xfrm>
            <a:off x="6997790" y="273753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8684B0-E0FE-854F-82FA-DCBF2FF0835E}"/>
              </a:ext>
            </a:extLst>
          </p:cNvPr>
          <p:cNvSpPr/>
          <p:nvPr/>
        </p:nvSpPr>
        <p:spPr>
          <a:xfrm>
            <a:off x="6598121" y="448846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29C7E2A-8B89-CB41-87F0-DCFB4D0C86FD}"/>
              </a:ext>
            </a:extLst>
          </p:cNvPr>
          <p:cNvSpPr/>
          <p:nvPr/>
        </p:nvSpPr>
        <p:spPr>
          <a:xfrm>
            <a:off x="8045286" y="40492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497E389-B90E-C14D-A407-BEE57EDA739B}"/>
              </a:ext>
            </a:extLst>
          </p:cNvPr>
          <p:cNvSpPr txBox="1"/>
          <p:nvPr/>
        </p:nvSpPr>
        <p:spPr>
          <a:xfrm>
            <a:off x="5560547" y="41164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CE9C3-9F21-AA47-9C3E-F99C57D03378}"/>
              </a:ext>
            </a:extLst>
          </p:cNvPr>
          <p:cNvSpPr txBox="1"/>
          <p:nvPr/>
        </p:nvSpPr>
        <p:spPr>
          <a:xfrm>
            <a:off x="6954351" y="273745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2DF93C-54AD-9444-8E05-8714553ED16A}"/>
              </a:ext>
            </a:extLst>
          </p:cNvPr>
          <p:cNvSpPr txBox="1"/>
          <p:nvPr/>
        </p:nvSpPr>
        <p:spPr>
          <a:xfrm>
            <a:off x="6561210" y="449113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A0072A1-F03D-0747-9099-33278024613E}"/>
              </a:ext>
            </a:extLst>
          </p:cNvPr>
          <p:cNvSpPr txBox="1"/>
          <p:nvPr/>
        </p:nvSpPr>
        <p:spPr>
          <a:xfrm>
            <a:off x="8001847" y="405504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6E29EA-3C63-F442-8A0E-5A422B9CB124}"/>
              </a:ext>
            </a:extLst>
          </p:cNvPr>
          <p:cNvCxnSpPr>
            <a:cxnSpLocks/>
            <a:stCxn id="111" idx="7"/>
            <a:endCxn id="113" idx="2"/>
          </p:cNvCxnSpPr>
          <p:nvPr/>
        </p:nvCxnSpPr>
        <p:spPr>
          <a:xfrm flipV="1">
            <a:off x="6073599" y="2863557"/>
            <a:ext cx="924191" cy="17171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07C514A-AD56-A54E-9A55-B7E0FAD0780D}"/>
              </a:ext>
            </a:extLst>
          </p:cNvPr>
          <p:cNvSpPr txBox="1"/>
          <p:nvPr/>
        </p:nvSpPr>
        <p:spPr>
          <a:xfrm>
            <a:off x="5816131" y="300406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577752C-FF94-7745-A448-440AF2A9038F}"/>
              </a:ext>
            </a:extLst>
          </p:cNvPr>
          <p:cNvCxnSpPr>
            <a:cxnSpLocks/>
            <a:stCxn id="111" idx="6"/>
            <a:endCxn id="126" idx="2"/>
          </p:cNvCxnSpPr>
          <p:nvPr/>
        </p:nvCxnSpPr>
        <p:spPr>
          <a:xfrm>
            <a:off x="6110510" y="3124383"/>
            <a:ext cx="1839078" cy="2777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D0A9283-CE12-6043-89E6-5FF448192F69}"/>
              </a:ext>
            </a:extLst>
          </p:cNvPr>
          <p:cNvCxnSpPr>
            <a:cxnSpLocks/>
            <a:stCxn id="111" idx="5"/>
            <a:endCxn id="116" idx="1"/>
          </p:cNvCxnSpPr>
          <p:nvPr/>
        </p:nvCxnSpPr>
        <p:spPr>
          <a:xfrm>
            <a:off x="6073599" y="3213495"/>
            <a:ext cx="2008598" cy="8726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987E8-6868-594E-B870-201B33034280}"/>
              </a:ext>
            </a:extLst>
          </p:cNvPr>
          <p:cNvCxnSpPr>
            <a:cxnSpLocks/>
            <a:stCxn id="111" idx="4"/>
            <a:endCxn id="114" idx="1"/>
          </p:cNvCxnSpPr>
          <p:nvPr/>
        </p:nvCxnSpPr>
        <p:spPr>
          <a:xfrm>
            <a:off x="5984487" y="3250406"/>
            <a:ext cx="650545" cy="12749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465B46-0C6C-BE44-A396-6B959B591D7C}"/>
              </a:ext>
            </a:extLst>
          </p:cNvPr>
          <p:cNvCxnSpPr>
            <a:cxnSpLocks/>
            <a:stCxn id="111" idx="3"/>
            <a:endCxn id="112" idx="0"/>
          </p:cNvCxnSpPr>
          <p:nvPr/>
        </p:nvCxnSpPr>
        <p:spPr>
          <a:xfrm flipH="1">
            <a:off x="5733230" y="3213495"/>
            <a:ext cx="162144" cy="8971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E6EA-EB89-3241-88E9-1EB3B4F68C9E}"/>
              </a:ext>
            </a:extLst>
          </p:cNvPr>
          <p:cNvCxnSpPr>
            <a:cxnSpLocks/>
            <a:stCxn id="112" idx="7"/>
            <a:endCxn id="113" idx="3"/>
          </p:cNvCxnSpPr>
          <p:nvPr/>
        </p:nvCxnSpPr>
        <p:spPr>
          <a:xfrm flipV="1">
            <a:off x="5822342" y="2952669"/>
            <a:ext cx="1212359" cy="119487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6B8A46-1CFA-9F4B-9E85-8C8F6C7C753F}"/>
              </a:ext>
            </a:extLst>
          </p:cNvPr>
          <p:cNvCxnSpPr>
            <a:cxnSpLocks/>
            <a:stCxn id="114" idx="0"/>
            <a:endCxn id="113" idx="4"/>
          </p:cNvCxnSpPr>
          <p:nvPr/>
        </p:nvCxnSpPr>
        <p:spPr>
          <a:xfrm flipV="1">
            <a:off x="6724145" y="2989580"/>
            <a:ext cx="399669" cy="149888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6B5560E-81D0-EC4B-8F6A-898AEC6C43BF}"/>
              </a:ext>
            </a:extLst>
          </p:cNvPr>
          <p:cNvCxnSpPr>
            <a:cxnSpLocks/>
            <a:stCxn id="112" idx="4"/>
            <a:endCxn id="114" idx="2"/>
          </p:cNvCxnSpPr>
          <p:nvPr/>
        </p:nvCxnSpPr>
        <p:spPr>
          <a:xfrm>
            <a:off x="5733230" y="4362684"/>
            <a:ext cx="864891" cy="2518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696B889-6F98-B74F-A14C-92C729E42407}"/>
              </a:ext>
            </a:extLst>
          </p:cNvPr>
          <p:cNvCxnSpPr>
            <a:cxnSpLocks/>
            <a:stCxn id="112" idx="5"/>
            <a:endCxn id="116" idx="2"/>
          </p:cNvCxnSpPr>
          <p:nvPr/>
        </p:nvCxnSpPr>
        <p:spPr>
          <a:xfrm flipV="1">
            <a:off x="5822342" y="4175239"/>
            <a:ext cx="2222944" cy="1505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FE1000-755D-BE45-8567-8EF5D4B5ECF2}"/>
              </a:ext>
            </a:extLst>
          </p:cNvPr>
          <p:cNvCxnSpPr>
            <a:cxnSpLocks/>
            <a:stCxn id="112" idx="6"/>
            <a:endCxn id="126" idx="3"/>
          </p:cNvCxnSpPr>
          <p:nvPr/>
        </p:nvCxnSpPr>
        <p:spPr>
          <a:xfrm flipV="1">
            <a:off x="5859253" y="3491195"/>
            <a:ext cx="2127246" cy="74546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B9B6914-6962-E949-ABAF-4DAB81F8D69C}"/>
              </a:ext>
            </a:extLst>
          </p:cNvPr>
          <p:cNvCxnSpPr>
            <a:cxnSpLocks/>
            <a:stCxn id="113" idx="6"/>
            <a:endCxn id="126" idx="0"/>
          </p:cNvCxnSpPr>
          <p:nvPr/>
        </p:nvCxnSpPr>
        <p:spPr>
          <a:xfrm>
            <a:off x="7249837" y="2863557"/>
            <a:ext cx="825775" cy="412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F6C3CD3-40CD-CD4C-B673-250FC5C7F8CA}"/>
              </a:ext>
            </a:extLst>
          </p:cNvPr>
          <p:cNvCxnSpPr>
            <a:cxnSpLocks/>
            <a:stCxn id="113" idx="5"/>
            <a:endCxn id="116" idx="0"/>
          </p:cNvCxnSpPr>
          <p:nvPr/>
        </p:nvCxnSpPr>
        <p:spPr>
          <a:xfrm>
            <a:off x="7212926" y="2952669"/>
            <a:ext cx="958384" cy="109654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BFD825-3F79-0B44-BAE4-5B2629777921}"/>
              </a:ext>
            </a:extLst>
          </p:cNvPr>
          <p:cNvCxnSpPr>
            <a:cxnSpLocks/>
            <a:stCxn id="116" idx="7"/>
            <a:endCxn id="126" idx="5"/>
          </p:cNvCxnSpPr>
          <p:nvPr/>
        </p:nvCxnSpPr>
        <p:spPr>
          <a:xfrm flipH="1" flipV="1">
            <a:off x="8164724" y="3491195"/>
            <a:ext cx="95698" cy="5949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522AD44-204C-644E-9FE1-62C12AC4EC4F}"/>
              </a:ext>
            </a:extLst>
          </p:cNvPr>
          <p:cNvCxnSpPr>
            <a:cxnSpLocks/>
            <a:stCxn id="114" idx="7"/>
            <a:endCxn id="126" idx="4"/>
          </p:cNvCxnSpPr>
          <p:nvPr/>
        </p:nvCxnSpPr>
        <p:spPr>
          <a:xfrm flipV="1">
            <a:off x="6813257" y="3528106"/>
            <a:ext cx="1262355" cy="9972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3405CF-BFCD-B54D-B405-78D01905C0A5}"/>
              </a:ext>
            </a:extLst>
          </p:cNvPr>
          <p:cNvCxnSpPr>
            <a:cxnSpLocks/>
            <a:stCxn id="114" idx="6"/>
            <a:endCxn id="116" idx="3"/>
          </p:cNvCxnSpPr>
          <p:nvPr/>
        </p:nvCxnSpPr>
        <p:spPr>
          <a:xfrm flipV="1">
            <a:off x="6850168" y="4264351"/>
            <a:ext cx="1232029" cy="35014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EFE33A1-3BB1-844C-BABB-ED05B0962F2E}"/>
              </a:ext>
            </a:extLst>
          </p:cNvPr>
          <p:cNvCxnSpPr>
            <a:cxnSpLocks/>
            <a:stCxn id="74" idx="6"/>
            <a:endCxn id="111" idx="2"/>
          </p:cNvCxnSpPr>
          <p:nvPr/>
        </p:nvCxnSpPr>
        <p:spPr>
          <a:xfrm flipV="1">
            <a:off x="4275109" y="3124383"/>
            <a:ext cx="1583354" cy="47254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484E46B-2C14-284C-8603-18FA526D83BB}"/>
              </a:ext>
            </a:extLst>
          </p:cNvPr>
          <p:cNvSpPr txBox="1"/>
          <p:nvPr/>
        </p:nvSpPr>
        <p:spPr>
          <a:xfrm>
            <a:off x="3982054" y="347090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D9303B7-71BF-B548-8CD0-60C56A7D1491}"/>
              </a:ext>
            </a:extLst>
          </p:cNvPr>
          <p:cNvSpPr txBox="1"/>
          <p:nvPr/>
        </p:nvSpPr>
        <p:spPr>
          <a:xfrm>
            <a:off x="301983" y="1062803"/>
            <a:ext cx="8353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an </a:t>
            </a:r>
            <a:r>
              <a:rPr lang="en-GB" b="1" dirty="0"/>
              <a:t>individual sub-graph </a:t>
            </a:r>
            <a:r>
              <a:rPr lang="en-GB" dirty="0"/>
              <a:t>for each phase of the mission, where all </a:t>
            </a:r>
            <a:r>
              <a:rPr lang="en-GB" b="1" dirty="0"/>
              <a:t>unordered tasks </a:t>
            </a:r>
            <a:r>
              <a:rPr lang="en-GB" dirty="0"/>
              <a:t>are </a:t>
            </a:r>
            <a:r>
              <a:rPr lang="en-GB" b="1" dirty="0"/>
              <a:t>fully connected. </a:t>
            </a:r>
            <a:r>
              <a:rPr lang="en-GB" dirty="0"/>
              <a:t>Each phase is connected using the </a:t>
            </a:r>
            <a:r>
              <a:rPr lang="en-GB" b="1" dirty="0"/>
              <a:t>header exit and entry point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i="1" dirty="0"/>
              <a:t>edges</a:t>
            </a:r>
            <a:r>
              <a:rPr lang="en-GB" dirty="0"/>
              <a:t> are solved in the same manner as the previously demonstrated single unordered solution… by obtaining a local solution using Dijkstra on the main environment map.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80CD63F-A482-E042-B552-C8EC682D0A9D}"/>
              </a:ext>
            </a:extLst>
          </p:cNvPr>
          <p:cNvSpPr txBox="1"/>
          <p:nvPr/>
        </p:nvSpPr>
        <p:spPr>
          <a:xfrm>
            <a:off x="757586" y="43235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7FD51FE-4A67-2742-B93F-049914C25515}"/>
              </a:ext>
            </a:extLst>
          </p:cNvPr>
          <p:cNvSpPr txBox="1"/>
          <p:nvPr/>
        </p:nvSpPr>
        <p:spPr>
          <a:xfrm>
            <a:off x="321184" y="343491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55E594D-F185-9A46-8C03-E73D11066588}"/>
              </a:ext>
            </a:extLst>
          </p:cNvPr>
          <p:cNvSpPr txBox="1"/>
          <p:nvPr/>
        </p:nvSpPr>
        <p:spPr>
          <a:xfrm>
            <a:off x="1383064" y="363426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B75223-DFEC-5040-A441-ECA0654F35B7}"/>
              </a:ext>
            </a:extLst>
          </p:cNvPr>
          <p:cNvSpPr txBox="1"/>
          <p:nvPr/>
        </p:nvSpPr>
        <p:spPr>
          <a:xfrm>
            <a:off x="1165762" y="30626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12700">
                  <a:noFill/>
                </a:ln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938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07A40FBD-44B2-504F-BC76-71B9E7B386EB}"/>
              </a:ext>
            </a:extLst>
          </p:cNvPr>
          <p:cNvSpPr/>
          <p:nvPr/>
        </p:nvSpPr>
        <p:spPr>
          <a:xfrm>
            <a:off x="7949588" y="3276059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chemeClr val="accent1">
                <a:lumMod val="60000"/>
                <a:lumOff val="40000"/>
              </a:schemeClr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CDC5BF-E8C2-B44C-BB64-8CEE110BD23C}"/>
              </a:ext>
            </a:extLst>
          </p:cNvPr>
          <p:cNvSpPr/>
          <p:nvPr/>
        </p:nvSpPr>
        <p:spPr>
          <a:xfrm>
            <a:off x="1208183" y="3063815"/>
            <a:ext cx="252047" cy="252047"/>
          </a:xfrm>
          <a:prstGeom prst="ellipse">
            <a:avLst/>
          </a:prstGeom>
          <a:pattFill prst="lgCheck">
            <a:fgClr>
              <a:schemeClr val="bg2">
                <a:lumMod val="75000"/>
              </a:schemeClr>
            </a:fgClr>
            <a:bgClr>
              <a:srgbClr val="FFFF00"/>
            </a:bgClr>
          </a:patt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BE07F926-1BA7-144C-8226-910C75BF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5" y="407749"/>
            <a:ext cx="7694032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Multi-Unordered Solutions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FC81F4-B6BE-1B4F-BA25-954AD453897A}"/>
              </a:ext>
            </a:extLst>
          </p:cNvPr>
          <p:cNvSpPr/>
          <p:nvPr/>
        </p:nvSpPr>
        <p:spPr>
          <a:xfrm>
            <a:off x="3294982" y="2426551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8E3C01-F425-7D4F-A9DA-686AC08D5838}"/>
              </a:ext>
            </a:extLst>
          </p:cNvPr>
          <p:cNvSpPr/>
          <p:nvPr/>
        </p:nvSpPr>
        <p:spPr>
          <a:xfrm>
            <a:off x="365725" y="342908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54FB38-DF79-874A-9AFE-056B8A87E6D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491749" y="3189839"/>
            <a:ext cx="716434" cy="239249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F957E41-A7EB-6542-A5CA-44B2ADD2ED5B}"/>
              </a:ext>
            </a:extLst>
          </p:cNvPr>
          <p:cNvSpPr/>
          <p:nvPr/>
        </p:nvSpPr>
        <p:spPr>
          <a:xfrm>
            <a:off x="792067" y="432445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E36010-F896-A144-A16A-D044D74FF728}"/>
              </a:ext>
            </a:extLst>
          </p:cNvPr>
          <p:cNvSpPr/>
          <p:nvPr/>
        </p:nvSpPr>
        <p:spPr>
          <a:xfrm>
            <a:off x="1423319" y="3640532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C51AFC-7072-D94C-9D55-2BE65062B5BF}"/>
              </a:ext>
            </a:extLst>
          </p:cNvPr>
          <p:cNvCxnSpPr>
            <a:cxnSpLocks/>
            <a:stCxn id="33" idx="5"/>
            <a:endCxn id="45" idx="0"/>
          </p:cNvCxnSpPr>
          <p:nvPr/>
        </p:nvCxnSpPr>
        <p:spPr>
          <a:xfrm>
            <a:off x="1423319" y="3278951"/>
            <a:ext cx="126024" cy="361581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DE292B-AD41-E647-AA75-3EDFA22025E3}"/>
              </a:ext>
            </a:extLst>
          </p:cNvPr>
          <p:cNvCxnSpPr>
            <a:cxnSpLocks/>
            <a:stCxn id="33" idx="3"/>
            <a:endCxn id="42" idx="0"/>
          </p:cNvCxnSpPr>
          <p:nvPr/>
        </p:nvCxnSpPr>
        <p:spPr>
          <a:xfrm flipH="1">
            <a:off x="918091" y="3278951"/>
            <a:ext cx="327003" cy="1045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729902-70A8-334F-A9DE-543E024A1F43}"/>
              </a:ext>
            </a:extLst>
          </p:cNvPr>
          <p:cNvCxnSpPr>
            <a:cxnSpLocks/>
            <a:stCxn id="42" idx="7"/>
            <a:endCxn id="45" idx="4"/>
          </p:cNvCxnSpPr>
          <p:nvPr/>
        </p:nvCxnSpPr>
        <p:spPr>
          <a:xfrm flipV="1">
            <a:off x="1007203" y="3892579"/>
            <a:ext cx="542140" cy="468785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4F00EF-E6D0-734B-8EF7-E74E9FF41DB8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617772" y="3555112"/>
            <a:ext cx="805547" cy="21144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6C34CE-54D8-CC4C-9A75-8B2B98187FD7}"/>
              </a:ext>
            </a:extLst>
          </p:cNvPr>
          <p:cNvCxnSpPr>
            <a:cxnSpLocks/>
            <a:stCxn id="28" idx="4"/>
            <a:endCxn id="42" idx="2"/>
          </p:cNvCxnSpPr>
          <p:nvPr/>
        </p:nvCxnSpPr>
        <p:spPr>
          <a:xfrm>
            <a:off x="491749" y="3681135"/>
            <a:ext cx="300318" cy="769342"/>
          </a:xfrm>
          <a:prstGeom prst="line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59500-2426-EB44-B772-86113A997F28}"/>
              </a:ext>
            </a:extLst>
          </p:cNvPr>
          <p:cNvSpPr txBox="1"/>
          <p:nvPr/>
        </p:nvSpPr>
        <p:spPr>
          <a:xfrm>
            <a:off x="7907172" y="328188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highlight>
                  <a:srgbClr val="000000"/>
                </a:highlight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12918B-FC37-774C-84AC-3B068D57FFF2}"/>
              </a:ext>
            </a:extLst>
          </p:cNvPr>
          <p:cNvSpPr/>
          <p:nvPr/>
        </p:nvSpPr>
        <p:spPr>
          <a:xfrm>
            <a:off x="3025406" y="3229468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7961E5-CA24-6349-ADD6-E66D30DB5D8A}"/>
              </a:ext>
            </a:extLst>
          </p:cNvPr>
          <p:cNvSpPr/>
          <p:nvPr/>
        </p:nvSpPr>
        <p:spPr>
          <a:xfrm>
            <a:off x="4023062" y="3470905"/>
            <a:ext cx="252047" cy="252047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8F8CD16-7B74-3B41-A94D-1284CCE00304}"/>
              </a:ext>
            </a:extLst>
          </p:cNvPr>
          <p:cNvSpPr/>
          <p:nvPr/>
        </p:nvSpPr>
        <p:spPr>
          <a:xfrm>
            <a:off x="4349288" y="26198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7EB568-5328-234D-A57D-DE15D0AF0E5C}"/>
              </a:ext>
            </a:extLst>
          </p:cNvPr>
          <p:cNvCxnSpPr>
            <a:cxnSpLocks/>
            <a:stCxn id="27" idx="3"/>
            <a:endCxn id="73" idx="0"/>
          </p:cNvCxnSpPr>
          <p:nvPr/>
        </p:nvCxnSpPr>
        <p:spPr>
          <a:xfrm flipH="1">
            <a:off x="3151430" y="2641687"/>
            <a:ext cx="180463" cy="587781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C57547-743F-FA47-BB91-6B9F21FBC708}"/>
              </a:ext>
            </a:extLst>
          </p:cNvPr>
          <p:cNvCxnSpPr>
            <a:cxnSpLocks/>
            <a:stCxn id="73" idx="5"/>
            <a:endCxn id="74" idx="2"/>
          </p:cNvCxnSpPr>
          <p:nvPr/>
        </p:nvCxnSpPr>
        <p:spPr>
          <a:xfrm>
            <a:off x="3240542" y="3444604"/>
            <a:ext cx="782520" cy="152325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0F4BDD-BD96-1A41-A314-FC045ABD1E52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547029" y="2552575"/>
            <a:ext cx="802259" cy="1932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E2A153-99FF-DA40-9CD5-6E8FABCC7481}"/>
              </a:ext>
            </a:extLst>
          </p:cNvPr>
          <p:cNvCxnSpPr>
            <a:cxnSpLocks/>
            <a:stCxn id="74" idx="7"/>
            <a:endCxn id="75" idx="4"/>
          </p:cNvCxnSpPr>
          <p:nvPr/>
        </p:nvCxnSpPr>
        <p:spPr>
          <a:xfrm flipV="1">
            <a:off x="4238198" y="2871862"/>
            <a:ext cx="237114" cy="635954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869E65-4DB1-C248-A32D-2A91F9DB5506}"/>
              </a:ext>
            </a:extLst>
          </p:cNvPr>
          <p:cNvCxnSpPr>
            <a:cxnSpLocks/>
            <a:stCxn id="73" idx="7"/>
            <a:endCxn id="75" idx="3"/>
          </p:cNvCxnSpPr>
          <p:nvPr/>
        </p:nvCxnSpPr>
        <p:spPr>
          <a:xfrm flipV="1">
            <a:off x="3240542" y="2834951"/>
            <a:ext cx="1145657" cy="431428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F81E8EC-D146-334B-B8E4-B63F78039784}"/>
              </a:ext>
            </a:extLst>
          </p:cNvPr>
          <p:cNvSpPr txBox="1"/>
          <p:nvPr/>
        </p:nvSpPr>
        <p:spPr>
          <a:xfrm>
            <a:off x="2990556" y="322707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90015-FBB3-EA43-A70E-98598D662E4B}"/>
              </a:ext>
            </a:extLst>
          </p:cNvPr>
          <p:cNvSpPr txBox="1"/>
          <p:nvPr/>
        </p:nvSpPr>
        <p:spPr>
          <a:xfrm>
            <a:off x="4305870" y="26227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0C6AFA-3B9A-6D46-83BC-3C219C864C9E}"/>
              </a:ext>
            </a:extLst>
          </p:cNvPr>
          <p:cNvCxnSpPr>
            <a:cxnSpLocks/>
            <a:stCxn id="33" idx="7"/>
            <a:endCxn id="27" idx="2"/>
          </p:cNvCxnSpPr>
          <p:nvPr/>
        </p:nvCxnSpPr>
        <p:spPr>
          <a:xfrm flipV="1">
            <a:off x="1423319" y="2552575"/>
            <a:ext cx="1871663" cy="548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95B766-EB0B-894A-96D0-6AF343DDBBB6}"/>
              </a:ext>
            </a:extLst>
          </p:cNvPr>
          <p:cNvSpPr txBox="1"/>
          <p:nvPr/>
        </p:nvSpPr>
        <p:spPr>
          <a:xfrm>
            <a:off x="3253007" y="242455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9A9C7F4-1E44-7949-8117-EADA5EE09195}"/>
              </a:ext>
            </a:extLst>
          </p:cNvPr>
          <p:cNvSpPr/>
          <p:nvPr/>
        </p:nvSpPr>
        <p:spPr>
          <a:xfrm>
            <a:off x="5858463" y="2998359"/>
            <a:ext cx="252047" cy="252047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F7F9C61-0245-3F41-9BA0-94F25E1D8358}"/>
              </a:ext>
            </a:extLst>
          </p:cNvPr>
          <p:cNvSpPr/>
          <p:nvPr/>
        </p:nvSpPr>
        <p:spPr>
          <a:xfrm>
            <a:off x="5607206" y="411063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42CD62-C23E-4744-A015-821E8BE8DD2E}"/>
              </a:ext>
            </a:extLst>
          </p:cNvPr>
          <p:cNvSpPr/>
          <p:nvPr/>
        </p:nvSpPr>
        <p:spPr>
          <a:xfrm>
            <a:off x="6997790" y="2737533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8684B0-E0FE-854F-82FA-DCBF2FF0835E}"/>
              </a:ext>
            </a:extLst>
          </p:cNvPr>
          <p:cNvSpPr/>
          <p:nvPr/>
        </p:nvSpPr>
        <p:spPr>
          <a:xfrm>
            <a:off x="6598121" y="4488467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29C7E2A-8B89-CB41-87F0-DCFB4D0C86FD}"/>
              </a:ext>
            </a:extLst>
          </p:cNvPr>
          <p:cNvSpPr/>
          <p:nvPr/>
        </p:nvSpPr>
        <p:spPr>
          <a:xfrm>
            <a:off x="8045286" y="4049215"/>
            <a:ext cx="252047" cy="2520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497E389-B90E-C14D-A407-BEE57EDA739B}"/>
              </a:ext>
            </a:extLst>
          </p:cNvPr>
          <p:cNvSpPr txBox="1"/>
          <p:nvPr/>
        </p:nvSpPr>
        <p:spPr>
          <a:xfrm>
            <a:off x="5560547" y="411646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CE9C3-9F21-AA47-9C3E-F99C57D03378}"/>
              </a:ext>
            </a:extLst>
          </p:cNvPr>
          <p:cNvSpPr txBox="1"/>
          <p:nvPr/>
        </p:nvSpPr>
        <p:spPr>
          <a:xfrm>
            <a:off x="6954351" y="273745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62DF93C-54AD-9444-8E05-8714553ED16A}"/>
              </a:ext>
            </a:extLst>
          </p:cNvPr>
          <p:cNvSpPr txBox="1"/>
          <p:nvPr/>
        </p:nvSpPr>
        <p:spPr>
          <a:xfrm>
            <a:off x="6561210" y="449113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A0072A1-F03D-0747-9099-33278024613E}"/>
              </a:ext>
            </a:extLst>
          </p:cNvPr>
          <p:cNvSpPr txBox="1"/>
          <p:nvPr/>
        </p:nvSpPr>
        <p:spPr>
          <a:xfrm>
            <a:off x="8001847" y="405504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6E29EA-3C63-F442-8A0E-5A422B9CB124}"/>
              </a:ext>
            </a:extLst>
          </p:cNvPr>
          <p:cNvCxnSpPr>
            <a:cxnSpLocks/>
            <a:stCxn id="111" idx="7"/>
            <a:endCxn id="113" idx="2"/>
          </p:cNvCxnSpPr>
          <p:nvPr/>
        </p:nvCxnSpPr>
        <p:spPr>
          <a:xfrm flipV="1">
            <a:off x="6073599" y="2863557"/>
            <a:ext cx="924191" cy="17171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07C514A-AD56-A54E-9A55-B7E0FAD0780D}"/>
              </a:ext>
            </a:extLst>
          </p:cNvPr>
          <p:cNvSpPr txBox="1"/>
          <p:nvPr/>
        </p:nvSpPr>
        <p:spPr>
          <a:xfrm>
            <a:off x="5816131" y="300406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577752C-FF94-7745-A448-440AF2A9038F}"/>
              </a:ext>
            </a:extLst>
          </p:cNvPr>
          <p:cNvCxnSpPr>
            <a:cxnSpLocks/>
            <a:stCxn id="111" idx="6"/>
            <a:endCxn id="126" idx="2"/>
          </p:cNvCxnSpPr>
          <p:nvPr/>
        </p:nvCxnSpPr>
        <p:spPr>
          <a:xfrm>
            <a:off x="6110510" y="3124383"/>
            <a:ext cx="1839078" cy="27770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D0A9283-CE12-6043-89E6-5FF448192F69}"/>
              </a:ext>
            </a:extLst>
          </p:cNvPr>
          <p:cNvCxnSpPr>
            <a:cxnSpLocks/>
            <a:stCxn id="111" idx="5"/>
            <a:endCxn id="116" idx="1"/>
          </p:cNvCxnSpPr>
          <p:nvPr/>
        </p:nvCxnSpPr>
        <p:spPr>
          <a:xfrm>
            <a:off x="6073599" y="3213495"/>
            <a:ext cx="2008598" cy="8726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987E8-6868-594E-B870-201B33034280}"/>
              </a:ext>
            </a:extLst>
          </p:cNvPr>
          <p:cNvCxnSpPr>
            <a:cxnSpLocks/>
            <a:stCxn id="111" idx="4"/>
            <a:endCxn id="114" idx="1"/>
          </p:cNvCxnSpPr>
          <p:nvPr/>
        </p:nvCxnSpPr>
        <p:spPr>
          <a:xfrm>
            <a:off x="5984487" y="3250406"/>
            <a:ext cx="650545" cy="1274972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465B46-0C6C-BE44-A396-6B959B591D7C}"/>
              </a:ext>
            </a:extLst>
          </p:cNvPr>
          <p:cNvCxnSpPr>
            <a:cxnSpLocks/>
            <a:stCxn id="111" idx="3"/>
            <a:endCxn id="112" idx="0"/>
          </p:cNvCxnSpPr>
          <p:nvPr/>
        </p:nvCxnSpPr>
        <p:spPr>
          <a:xfrm flipH="1">
            <a:off x="5733230" y="3213495"/>
            <a:ext cx="162144" cy="89714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E6EA-EB89-3241-88E9-1EB3B4F68C9E}"/>
              </a:ext>
            </a:extLst>
          </p:cNvPr>
          <p:cNvCxnSpPr>
            <a:cxnSpLocks/>
            <a:stCxn id="112" idx="7"/>
            <a:endCxn id="113" idx="3"/>
          </p:cNvCxnSpPr>
          <p:nvPr/>
        </p:nvCxnSpPr>
        <p:spPr>
          <a:xfrm flipV="1">
            <a:off x="5822342" y="2952669"/>
            <a:ext cx="1212359" cy="1194879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6B8A46-1CFA-9F4B-9E85-8C8F6C7C753F}"/>
              </a:ext>
            </a:extLst>
          </p:cNvPr>
          <p:cNvCxnSpPr>
            <a:cxnSpLocks/>
            <a:stCxn id="114" idx="0"/>
            <a:endCxn id="113" idx="4"/>
          </p:cNvCxnSpPr>
          <p:nvPr/>
        </p:nvCxnSpPr>
        <p:spPr>
          <a:xfrm flipV="1">
            <a:off x="6724145" y="2989580"/>
            <a:ext cx="399669" cy="1498887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6B5560E-81D0-EC4B-8F6A-898AEC6C43BF}"/>
              </a:ext>
            </a:extLst>
          </p:cNvPr>
          <p:cNvCxnSpPr>
            <a:cxnSpLocks/>
            <a:stCxn id="112" idx="4"/>
            <a:endCxn id="114" idx="2"/>
          </p:cNvCxnSpPr>
          <p:nvPr/>
        </p:nvCxnSpPr>
        <p:spPr>
          <a:xfrm>
            <a:off x="5733230" y="4362684"/>
            <a:ext cx="864891" cy="251807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696B889-6F98-B74F-A14C-92C729E42407}"/>
              </a:ext>
            </a:extLst>
          </p:cNvPr>
          <p:cNvCxnSpPr>
            <a:cxnSpLocks/>
            <a:stCxn id="112" idx="5"/>
            <a:endCxn id="116" idx="2"/>
          </p:cNvCxnSpPr>
          <p:nvPr/>
        </p:nvCxnSpPr>
        <p:spPr>
          <a:xfrm flipV="1">
            <a:off x="5822342" y="4175239"/>
            <a:ext cx="2222944" cy="150534"/>
          </a:xfrm>
          <a:prstGeom prst="line">
            <a:avLst/>
          </a:prstGeom>
          <a:ln w="25400">
            <a:solidFill>
              <a:schemeClr val="accent4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FE1000-755D-BE45-8567-8EF5D4B5ECF2}"/>
              </a:ext>
            </a:extLst>
          </p:cNvPr>
          <p:cNvCxnSpPr>
            <a:cxnSpLocks/>
            <a:stCxn id="112" idx="6"/>
            <a:endCxn id="126" idx="3"/>
          </p:cNvCxnSpPr>
          <p:nvPr/>
        </p:nvCxnSpPr>
        <p:spPr>
          <a:xfrm flipV="1">
            <a:off x="5859253" y="3491195"/>
            <a:ext cx="2127246" cy="745466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B9B6914-6962-E949-ABAF-4DAB81F8D69C}"/>
              </a:ext>
            </a:extLst>
          </p:cNvPr>
          <p:cNvCxnSpPr>
            <a:cxnSpLocks/>
            <a:stCxn id="113" idx="6"/>
            <a:endCxn id="126" idx="0"/>
          </p:cNvCxnSpPr>
          <p:nvPr/>
        </p:nvCxnSpPr>
        <p:spPr>
          <a:xfrm>
            <a:off x="7249837" y="2863557"/>
            <a:ext cx="825775" cy="41250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F6C3CD3-40CD-CD4C-B673-250FC5C7F8CA}"/>
              </a:ext>
            </a:extLst>
          </p:cNvPr>
          <p:cNvCxnSpPr>
            <a:cxnSpLocks/>
            <a:stCxn id="113" idx="5"/>
            <a:endCxn id="116" idx="0"/>
          </p:cNvCxnSpPr>
          <p:nvPr/>
        </p:nvCxnSpPr>
        <p:spPr>
          <a:xfrm>
            <a:off x="7212926" y="2952669"/>
            <a:ext cx="958384" cy="1096546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BFD825-3F79-0B44-BAE4-5B2629777921}"/>
              </a:ext>
            </a:extLst>
          </p:cNvPr>
          <p:cNvCxnSpPr>
            <a:cxnSpLocks/>
            <a:stCxn id="116" idx="7"/>
            <a:endCxn id="126" idx="5"/>
          </p:cNvCxnSpPr>
          <p:nvPr/>
        </p:nvCxnSpPr>
        <p:spPr>
          <a:xfrm flipH="1" flipV="1">
            <a:off x="8164724" y="3491195"/>
            <a:ext cx="95698" cy="59493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522AD44-204C-644E-9FE1-62C12AC4EC4F}"/>
              </a:ext>
            </a:extLst>
          </p:cNvPr>
          <p:cNvCxnSpPr>
            <a:cxnSpLocks/>
            <a:stCxn id="114" idx="7"/>
            <a:endCxn id="126" idx="4"/>
          </p:cNvCxnSpPr>
          <p:nvPr/>
        </p:nvCxnSpPr>
        <p:spPr>
          <a:xfrm flipV="1">
            <a:off x="6813257" y="3528106"/>
            <a:ext cx="1262355" cy="997272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B3405CF-BFCD-B54D-B405-78D01905C0A5}"/>
              </a:ext>
            </a:extLst>
          </p:cNvPr>
          <p:cNvCxnSpPr>
            <a:cxnSpLocks/>
            <a:stCxn id="114" idx="6"/>
            <a:endCxn id="116" idx="3"/>
          </p:cNvCxnSpPr>
          <p:nvPr/>
        </p:nvCxnSpPr>
        <p:spPr>
          <a:xfrm flipV="1">
            <a:off x="6850168" y="4264351"/>
            <a:ext cx="1232029" cy="35014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EFE33A1-3BB1-844C-BABB-ED05B0962F2E}"/>
              </a:ext>
            </a:extLst>
          </p:cNvPr>
          <p:cNvCxnSpPr>
            <a:cxnSpLocks/>
            <a:stCxn id="74" idx="6"/>
            <a:endCxn id="111" idx="2"/>
          </p:cNvCxnSpPr>
          <p:nvPr/>
        </p:nvCxnSpPr>
        <p:spPr>
          <a:xfrm flipV="1">
            <a:off x="4275109" y="3124383"/>
            <a:ext cx="1583354" cy="47254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484E46B-2C14-284C-8603-18FA526D83BB}"/>
              </a:ext>
            </a:extLst>
          </p:cNvPr>
          <p:cNvSpPr txBox="1"/>
          <p:nvPr/>
        </p:nvSpPr>
        <p:spPr>
          <a:xfrm>
            <a:off x="3982054" y="347090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D9303B7-71BF-B548-8CD0-60C56A7D1491}"/>
                  </a:ext>
                </a:extLst>
              </p:cNvPr>
              <p:cNvSpPr txBox="1"/>
              <p:nvPr/>
            </p:nvSpPr>
            <p:spPr>
              <a:xfrm>
                <a:off x="301983" y="1062803"/>
                <a:ext cx="835358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Solving each </a:t>
                </a:r>
                <a:r>
                  <a:rPr lang="en-GB" i="1" dirty="0"/>
                  <a:t>phase </a:t>
                </a:r>
                <a:r>
                  <a:rPr lang="en-GB" dirty="0"/>
                  <a:t>as a </a:t>
                </a:r>
                <a:r>
                  <a:rPr lang="en-GB" i="1" dirty="0"/>
                  <a:t>least</a:t>
                </a:r>
                <a:r>
                  <a:rPr lang="en-GB" dirty="0"/>
                  <a:t> </a:t>
                </a:r>
                <a:r>
                  <a:rPr lang="en-GB" i="1" dirty="0"/>
                  <a:t>distance </a:t>
                </a:r>
                <a:r>
                  <a:rPr lang="en-GB" dirty="0"/>
                  <a:t>TS problem, the solution is:</a:t>
                </a:r>
              </a:p>
              <a:p>
                <a:endParaRPr lang="en-GB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1: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1→5→8→10→1</m:t>
                    </m:r>
                  </m:oMath>
                </a14:m>
                <a:endParaRPr lang="en-GB" b="0" i="1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2: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GB" i="1" dirty="0"/>
              </a:p>
              <a:p>
                <a:pPr marL="751231" lvl="1" indent="-342900">
                  <a:buFont typeface="+mj-lt"/>
                  <a:buAutoNum type="arabicPeriod"/>
                </a:pPr>
                <a:r>
                  <a:rPr lang="en-GB" i="1" dirty="0"/>
                  <a:t>Phase 3: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2→4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8→5</m:t>
                    </m:r>
                  </m:oMath>
                </a14:m>
                <a:endParaRPr lang="en-GB" i="1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D9303B7-71BF-B548-8CD0-60C56A7D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" y="1062803"/>
                <a:ext cx="8353586" cy="1569660"/>
              </a:xfrm>
              <a:prstGeom prst="rect">
                <a:avLst/>
              </a:prstGeom>
              <a:blipFill>
                <a:blip r:embed="rId2"/>
                <a:stretch>
                  <a:fillRect l="-456" t="-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680CD63F-A482-E042-B552-C8EC682D0A9D}"/>
              </a:ext>
            </a:extLst>
          </p:cNvPr>
          <p:cNvSpPr txBox="1"/>
          <p:nvPr/>
        </p:nvSpPr>
        <p:spPr>
          <a:xfrm>
            <a:off x="757586" y="432353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7FD51FE-4A67-2742-B93F-049914C25515}"/>
              </a:ext>
            </a:extLst>
          </p:cNvPr>
          <p:cNvSpPr txBox="1"/>
          <p:nvPr/>
        </p:nvSpPr>
        <p:spPr>
          <a:xfrm>
            <a:off x="321184" y="343491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55E594D-F185-9A46-8C03-E73D11066588}"/>
              </a:ext>
            </a:extLst>
          </p:cNvPr>
          <p:cNvSpPr txBox="1"/>
          <p:nvPr/>
        </p:nvSpPr>
        <p:spPr>
          <a:xfrm>
            <a:off x="1383064" y="363426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4B75223-DFEC-5040-A441-ECA0654F35B7}"/>
              </a:ext>
            </a:extLst>
          </p:cNvPr>
          <p:cNvSpPr txBox="1"/>
          <p:nvPr/>
        </p:nvSpPr>
        <p:spPr>
          <a:xfrm>
            <a:off x="1165762" y="30626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n w="12700">
                  <a:noFill/>
                </a:ln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43BEC23B-C65C-DA48-A7C2-06747EC4C445}"/>
              </a:ext>
            </a:extLst>
          </p:cNvPr>
          <p:cNvSpPr/>
          <p:nvPr/>
        </p:nvSpPr>
        <p:spPr>
          <a:xfrm rot="7979332" flipH="1">
            <a:off x="6984292" y="2579446"/>
            <a:ext cx="230117" cy="224630"/>
          </a:xfrm>
          <a:prstGeom prst="arc">
            <a:avLst>
              <a:gd name="adj1" fmla="val 16200000"/>
              <a:gd name="adj2" fmla="val 1111671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8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818BF0-B098-F74C-A066-941B60D7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66727D18-7ADC-B249-8FFE-B5A5A7F55359}"/>
                  </a:ext>
                </a:extLst>
              </p:cNvPr>
              <p:cNvSpPr txBox="1"/>
              <p:nvPr/>
            </p:nvSpPr>
            <p:spPr>
              <a:xfrm>
                <a:off x="5229645" y="1080302"/>
                <a:ext cx="380704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Create a </a:t>
                </a:r>
                <a:r>
                  <a:rPr lang="en-GB" b="1" dirty="0"/>
                  <a:t>graph</a:t>
                </a:r>
                <a:r>
                  <a:rPr lang="en-GB" dirty="0"/>
                  <a:t> using nodes for key locations within the environment, with edges connecting neighbouring nodes</a:t>
                </a:r>
              </a:p>
              <a:p>
                <a:endParaRPr lang="en-GB" dirty="0"/>
              </a:p>
              <a:p>
                <a:r>
                  <a:rPr lang="en-GB" dirty="0"/>
                  <a:t>Resolution of the graph can be increased or decreased</a:t>
                </a:r>
              </a:p>
              <a:p>
                <a:endParaRPr lang="en-GB" dirty="0"/>
              </a:p>
              <a:p>
                <a:r>
                  <a:rPr lang="en-GB" b="1" dirty="0"/>
                  <a:t>Edges</a:t>
                </a:r>
                <a:r>
                  <a:rPr lang="en-GB" dirty="0"/>
                  <a:t> connecting the nodes are assigned a </a:t>
                </a:r>
                <a:r>
                  <a:rPr lang="en-GB" u="sng" dirty="0"/>
                  <a:t>linear distance</a:t>
                </a:r>
                <a:r>
                  <a:rPr lang="en-GB" dirty="0"/>
                  <a:t> and </a:t>
                </a:r>
                <a:r>
                  <a:rPr lang="en-GB" u="sng" dirty="0"/>
                  <a:t>risk factor</a:t>
                </a:r>
              </a:p>
              <a:p>
                <a:endParaRPr lang="en-GB" u="sng" dirty="0"/>
              </a:p>
              <a:p>
                <a:r>
                  <a:rPr lang="en-GB" dirty="0"/>
                  <a:t>The risk factor corresponds to the </a:t>
                </a:r>
                <a:r>
                  <a:rPr lang="en-GB" u="sng" dirty="0"/>
                  <a:t>probability</a:t>
                </a:r>
                <a:r>
                  <a:rPr lang="en-GB" dirty="0"/>
                  <a:t> of successfully moving along the edge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𝑟𝑒𝑡𝑢𝑟𝑛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𝑓𝑎𝑖𝑙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66727D18-7ADC-B249-8FFE-B5A5A7F5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645" y="1080302"/>
                <a:ext cx="3807049" cy="3539430"/>
              </a:xfrm>
              <a:prstGeom prst="rect">
                <a:avLst/>
              </a:prstGeom>
              <a:blipFill>
                <a:blip r:embed="rId2"/>
                <a:stretch>
                  <a:fillRect l="-664" t="-357" r="-1329" b="-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4ED6BC3-448B-9D45-A174-2AF359D8CF4D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283212" y="1060992"/>
            <a:chExt cx="4897125" cy="3636717"/>
          </a:xfrm>
        </p:grpSpPr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FA1B2FC2-6EC9-2249-9996-4F4B0D9636CF}"/>
                </a:ext>
              </a:extLst>
            </p:cNvPr>
            <p:cNvGrpSpPr/>
            <p:nvPr/>
          </p:nvGrpSpPr>
          <p:grpSpPr>
            <a:xfrm>
              <a:off x="283212" y="1060992"/>
              <a:ext cx="4897125" cy="3619596"/>
              <a:chOff x="2406950" y="945145"/>
              <a:chExt cx="4897125" cy="3619596"/>
            </a:xfrm>
          </p:grpSpPr>
          <p:sp>
            <p:nvSpPr>
              <p:cNvPr id="468" name="Arc 467">
                <a:extLst>
                  <a:ext uri="{FF2B5EF4-FFF2-40B4-BE49-F238E27FC236}">
                    <a16:creationId xmlns:a16="http://schemas.microsoft.com/office/drawing/2014/main" id="{D4574F59-DDBB-2944-87DC-D713E48FAC1F}"/>
                  </a:ext>
                </a:extLst>
              </p:cNvPr>
              <p:cNvSpPr/>
              <p:nvPr/>
            </p:nvSpPr>
            <p:spPr>
              <a:xfrm>
                <a:off x="2406950" y="2915143"/>
                <a:ext cx="914400" cy="914400"/>
              </a:xfrm>
              <a:prstGeom prst="arc">
                <a:avLst>
                  <a:gd name="adj1" fmla="val 16200000"/>
                  <a:gd name="adj2" fmla="val 92471"/>
                </a:avLst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40D007E4-F1DF-7F45-8350-607F137D730B}"/>
                  </a:ext>
                </a:extLst>
              </p:cNvPr>
              <p:cNvGrpSpPr/>
              <p:nvPr/>
            </p:nvGrpSpPr>
            <p:grpSpPr>
              <a:xfrm>
                <a:off x="2781834" y="945145"/>
                <a:ext cx="4522241" cy="3619596"/>
                <a:chOff x="2781834" y="945145"/>
                <a:chExt cx="4522241" cy="3619596"/>
              </a:xfrm>
            </p:grpSpPr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2BC944E1-10C6-174C-BE5E-A135CE272184}"/>
                    </a:ext>
                  </a:extLst>
                </p:cNvPr>
                <p:cNvCxnSpPr/>
                <p:nvPr/>
              </p:nvCxnSpPr>
              <p:spPr>
                <a:xfrm flipH="1">
                  <a:off x="2788667" y="4554538"/>
                  <a:ext cx="169239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2D87540B-D9FF-7E45-A585-05AF1C107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0" cy="3602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550EF192-A6F2-D34B-942F-FC3795390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450127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7D7352C3-45C7-E441-A362-3B860D3BF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667" y="2510812"/>
                  <a:ext cx="151481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4E56C626-0D30-2244-B621-215EBB92C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2517235"/>
                  <a:ext cx="0" cy="4828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1E65BDC6-6479-7843-AFA4-B837AC130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3427425"/>
                  <a:ext cx="0" cy="7135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FB6105AC-A52A-F14C-AA01-4A7A47007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3427425"/>
                  <a:ext cx="1131634" cy="11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C3B46DE7-9BB7-6540-9BD7-6E277DDF4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0" cy="134341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27629DF2-CCAC-024A-9854-89AA731C1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113163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18DD408C-0DBD-2647-9AB2-9F4D0688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5" y="4554538"/>
                  <a:ext cx="23432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74935239-54AC-3947-BC68-D96E0A468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08" y="957077"/>
                  <a:ext cx="1367" cy="360766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EF11496B-F54C-E344-B9EF-4BF32D7BB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50597" y="2510811"/>
                  <a:ext cx="93797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FD3D4AE5-D58C-B941-910B-702847E08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0597" y="2513157"/>
                  <a:ext cx="0" cy="4801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C6A17B9B-1296-D347-8E89-231FA765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599" y="3221223"/>
                  <a:ext cx="0" cy="13333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38910D6A-EE5A-C143-A7DB-A71A7E8572C8}"/>
                    </a:ext>
                  </a:extLst>
                </p:cNvPr>
                <p:cNvSpPr/>
                <p:nvPr/>
              </p:nvSpPr>
              <p:spPr>
                <a:xfrm>
                  <a:off x="2894832" y="3523476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371E2D63-D3A5-9A4A-A55E-F9E530DAB2D6}"/>
                    </a:ext>
                  </a:extLst>
                </p:cNvPr>
                <p:cNvSpPr/>
                <p:nvPr/>
              </p:nvSpPr>
              <p:spPr>
                <a:xfrm>
                  <a:off x="3055147" y="3524160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EE3E9921-A453-6C47-9C0C-3555594ACF55}"/>
                    </a:ext>
                  </a:extLst>
                </p:cNvPr>
                <p:cNvSpPr/>
                <p:nvPr/>
              </p:nvSpPr>
              <p:spPr>
                <a:xfrm>
                  <a:off x="5044652" y="3327339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CB1AA392-7005-024A-8EE5-BFC20A6EA074}"/>
                    </a:ext>
                  </a:extLst>
                </p:cNvPr>
                <p:cNvSpPr/>
                <p:nvPr/>
              </p:nvSpPr>
              <p:spPr>
                <a:xfrm>
                  <a:off x="5204967" y="3328023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6280E172-A3D1-614A-AD2C-4A8C3D16635B}"/>
                    </a:ext>
                  </a:extLst>
                </p:cNvPr>
                <p:cNvSpPr/>
                <p:nvPr/>
              </p:nvSpPr>
              <p:spPr>
                <a:xfrm>
                  <a:off x="5042787" y="4215610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8C8E5CCB-8F82-4C49-8636-F92321F1D095}"/>
                    </a:ext>
                  </a:extLst>
                </p:cNvPr>
                <p:cNvSpPr/>
                <p:nvPr/>
              </p:nvSpPr>
              <p:spPr>
                <a:xfrm>
                  <a:off x="5203102" y="4216294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90" name="Group 489">
                  <a:extLst>
                    <a:ext uri="{FF2B5EF4-FFF2-40B4-BE49-F238E27FC236}">
                      <a16:creationId xmlns:a16="http://schemas.microsoft.com/office/drawing/2014/main" id="{453291A8-DB9B-D346-A33C-60C93AD3BCB1}"/>
                    </a:ext>
                  </a:extLst>
                </p:cNvPr>
                <p:cNvGrpSpPr/>
                <p:nvPr/>
              </p:nvGrpSpPr>
              <p:grpSpPr>
                <a:xfrm rot="19031548">
                  <a:off x="4989873" y="1257553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40B7FB46-4D6E-BE48-B758-F2808C5BA7D4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162BD288-4363-2541-B6A9-7E0C9B62446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5" name="Rectangle 554">
                    <a:extLst>
                      <a:ext uri="{FF2B5EF4-FFF2-40B4-BE49-F238E27FC236}">
                        <a16:creationId xmlns:a16="http://schemas.microsoft.com/office/drawing/2014/main" id="{F6049775-6037-5A48-9D4A-376280F0F8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0B5C2690-5F24-BE4E-B932-7D9EA1E9C4C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91" name="Group 490">
                  <a:extLst>
                    <a:ext uri="{FF2B5EF4-FFF2-40B4-BE49-F238E27FC236}">
                      <a16:creationId xmlns:a16="http://schemas.microsoft.com/office/drawing/2014/main" id="{70D1014E-E416-194C-9DCC-B8DF8DFA02B1}"/>
                    </a:ext>
                  </a:extLst>
                </p:cNvPr>
                <p:cNvGrpSpPr/>
                <p:nvPr/>
              </p:nvGrpSpPr>
              <p:grpSpPr>
                <a:xfrm rot="2588980">
                  <a:off x="5581941" y="1248200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002B6289-BB65-C044-9E5B-0BA40593A332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0" name="Rectangle 549">
                    <a:extLst>
                      <a:ext uri="{FF2B5EF4-FFF2-40B4-BE49-F238E27FC236}">
                        <a16:creationId xmlns:a16="http://schemas.microsoft.com/office/drawing/2014/main" id="{82B98FF4-C3A2-F449-84C3-1F2526BC20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1" name="Rectangle 550">
                    <a:extLst>
                      <a:ext uri="{FF2B5EF4-FFF2-40B4-BE49-F238E27FC236}">
                        <a16:creationId xmlns:a16="http://schemas.microsoft.com/office/drawing/2014/main" id="{6A7142D0-5C90-AA41-BBFC-C99C6694F5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2" name="Rectangle 551">
                    <a:extLst>
                      <a:ext uri="{FF2B5EF4-FFF2-40B4-BE49-F238E27FC236}">
                        <a16:creationId xmlns:a16="http://schemas.microsoft.com/office/drawing/2014/main" id="{2426EFA3-754E-D14D-B556-29A5328109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32976AC5-3E02-A845-B4ED-D50BCE19CE63}"/>
                    </a:ext>
                  </a:extLst>
                </p:cNvPr>
                <p:cNvSpPr/>
                <p:nvPr/>
              </p:nvSpPr>
              <p:spPr>
                <a:xfrm rot="16200000">
                  <a:off x="5345355" y="1678065"/>
                  <a:ext cx="286128" cy="46717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68C1BD31-4CA9-0D43-8CD2-945B2C220827}"/>
                    </a:ext>
                  </a:extLst>
                </p:cNvPr>
                <p:cNvSpPr/>
                <p:nvPr/>
              </p:nvSpPr>
              <p:spPr>
                <a:xfrm rot="10800000">
                  <a:off x="6116281" y="1303946"/>
                  <a:ext cx="234316" cy="80621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DB44EB9F-B445-C042-8FF4-16D126690C3F}"/>
                    </a:ext>
                  </a:extLst>
                </p:cNvPr>
                <p:cNvSpPr/>
                <p:nvPr/>
              </p:nvSpPr>
              <p:spPr>
                <a:xfrm rot="10800000">
                  <a:off x="6217535" y="1371937"/>
                  <a:ext cx="45719" cy="64709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EE761640-C875-1643-843B-BB354CF462A9}"/>
                    </a:ext>
                  </a:extLst>
                </p:cNvPr>
                <p:cNvSpPr/>
                <p:nvPr/>
              </p:nvSpPr>
              <p:spPr>
                <a:xfrm rot="10800000">
                  <a:off x="7075210" y="1468465"/>
                  <a:ext cx="80411" cy="73475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50EF24DE-55D1-A242-831B-B26BC9DBEFF3}"/>
                    </a:ext>
                  </a:extLst>
                </p:cNvPr>
                <p:cNvSpPr/>
                <p:nvPr/>
              </p:nvSpPr>
              <p:spPr>
                <a:xfrm rot="16200000">
                  <a:off x="6954957" y="2089952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3C7022C7-7D0B-3F47-9215-9F2D3AB48F29}"/>
                    </a:ext>
                  </a:extLst>
                </p:cNvPr>
                <p:cNvSpPr/>
                <p:nvPr/>
              </p:nvSpPr>
              <p:spPr>
                <a:xfrm rot="16200000">
                  <a:off x="6954957" y="1272329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93C84C96-9040-4048-9FE9-18272A61DB97}"/>
                    </a:ext>
                  </a:extLst>
                </p:cNvPr>
                <p:cNvSpPr/>
                <p:nvPr/>
              </p:nvSpPr>
              <p:spPr>
                <a:xfrm rot="16200000">
                  <a:off x="6816864" y="146199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3AA9AB69-047D-954D-9AD2-3F9E1456005E}"/>
                    </a:ext>
                  </a:extLst>
                </p:cNvPr>
                <p:cNvSpPr/>
                <p:nvPr/>
              </p:nvSpPr>
              <p:spPr>
                <a:xfrm rot="16200000">
                  <a:off x="6816864" y="171734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E2AB3CCF-87DE-BD4B-B3E8-53B12D0B6400}"/>
                    </a:ext>
                  </a:extLst>
                </p:cNvPr>
                <p:cNvSpPr/>
                <p:nvPr/>
              </p:nvSpPr>
              <p:spPr>
                <a:xfrm rot="16200000">
                  <a:off x="6737023" y="1868449"/>
                  <a:ext cx="230272" cy="44023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99B52C5B-44AD-2C40-999C-29A904555077}"/>
                    </a:ext>
                  </a:extLst>
                </p:cNvPr>
                <p:cNvSpPr/>
                <p:nvPr/>
              </p:nvSpPr>
              <p:spPr>
                <a:xfrm rot="16200000">
                  <a:off x="2877324" y="382971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E2E60FC2-AD4B-B64F-8A3D-E0A56E489807}"/>
                    </a:ext>
                  </a:extLst>
                </p:cNvPr>
                <p:cNvSpPr/>
                <p:nvPr/>
              </p:nvSpPr>
              <p:spPr>
                <a:xfrm>
                  <a:off x="2914308" y="387341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2F7F0437-5806-CA45-A681-E219F736C58D}"/>
                    </a:ext>
                  </a:extLst>
                </p:cNvPr>
                <p:cNvSpPr/>
                <p:nvPr/>
              </p:nvSpPr>
              <p:spPr>
                <a:xfrm rot="16200000">
                  <a:off x="5020780" y="362703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89B63C05-6AAE-3641-B937-F3B82C8EEC73}"/>
                    </a:ext>
                  </a:extLst>
                </p:cNvPr>
                <p:cNvSpPr/>
                <p:nvPr/>
              </p:nvSpPr>
              <p:spPr>
                <a:xfrm>
                  <a:off x="5057764" y="367073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2B59F4A2-B0A8-0A44-BB2A-9CA73AEF39A8}"/>
                    </a:ext>
                  </a:extLst>
                </p:cNvPr>
                <p:cNvSpPr/>
                <p:nvPr/>
              </p:nvSpPr>
              <p:spPr>
                <a:xfrm rot="16200000">
                  <a:off x="5020781" y="4031947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2B531357-473A-1848-A12D-B4D908831196}"/>
                    </a:ext>
                  </a:extLst>
                </p:cNvPr>
                <p:cNvSpPr/>
                <p:nvPr/>
              </p:nvSpPr>
              <p:spPr>
                <a:xfrm>
                  <a:off x="5057765" y="4075648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12021B1-5319-B943-AC7C-37120E14C35F}"/>
                    </a:ext>
                  </a:extLst>
                </p:cNvPr>
                <p:cNvSpPr/>
                <p:nvPr/>
              </p:nvSpPr>
              <p:spPr>
                <a:xfrm rot="16200000">
                  <a:off x="6349851" y="4341938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014F350D-6961-F047-BDC8-0924ACB3E1CE}"/>
                    </a:ext>
                  </a:extLst>
                </p:cNvPr>
                <p:cNvSpPr/>
                <p:nvPr/>
              </p:nvSpPr>
              <p:spPr>
                <a:xfrm>
                  <a:off x="6386835" y="4385639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2679571C-897F-E341-87FC-596FF9FDAED7}"/>
                    </a:ext>
                  </a:extLst>
                </p:cNvPr>
                <p:cNvSpPr/>
                <p:nvPr/>
              </p:nvSpPr>
              <p:spPr>
                <a:xfrm rot="16200000">
                  <a:off x="7072328" y="434985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A9E197DB-6B62-F548-A39D-140B7A712AB6}"/>
                    </a:ext>
                  </a:extLst>
                </p:cNvPr>
                <p:cNvSpPr/>
                <p:nvPr/>
              </p:nvSpPr>
              <p:spPr>
                <a:xfrm>
                  <a:off x="7109312" y="439356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A82D05B9-F174-BA4C-A5A6-22FF9F30D4BD}"/>
                    </a:ext>
                  </a:extLst>
                </p:cNvPr>
                <p:cNvSpPr/>
                <p:nvPr/>
              </p:nvSpPr>
              <p:spPr>
                <a:xfrm rot="16200000">
                  <a:off x="7006247" y="119758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F6243B1-1A3B-8E4D-8929-CBA9BAD5A6EF}"/>
                    </a:ext>
                  </a:extLst>
                </p:cNvPr>
                <p:cNvSpPr/>
                <p:nvPr/>
              </p:nvSpPr>
              <p:spPr>
                <a:xfrm>
                  <a:off x="7043231" y="124129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08FE6BE-DFF3-104A-9204-7F9EEC6E24EA}"/>
                    </a:ext>
                  </a:extLst>
                </p:cNvPr>
                <p:cNvSpPr/>
                <p:nvPr/>
              </p:nvSpPr>
              <p:spPr>
                <a:xfrm rot="5400000">
                  <a:off x="2783750" y="943229"/>
                  <a:ext cx="311381" cy="31521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B10225B9-A2B2-E543-B091-2F66D4392397}"/>
                    </a:ext>
                  </a:extLst>
                </p:cNvPr>
                <p:cNvSpPr/>
                <p:nvPr/>
              </p:nvSpPr>
              <p:spPr>
                <a:xfrm rot="5400000">
                  <a:off x="2802231" y="1234444"/>
                  <a:ext cx="284148" cy="31521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C9116A35-F0A2-E041-AD95-79CBD7BC8599}"/>
                    </a:ext>
                  </a:extLst>
                </p:cNvPr>
                <p:cNvSpPr/>
                <p:nvPr/>
              </p:nvSpPr>
              <p:spPr>
                <a:xfrm rot="5400000">
                  <a:off x="2577518" y="1995481"/>
                  <a:ext cx="72485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0F523E63-DEAF-7D4E-85E4-47E308C9A8D4}"/>
                    </a:ext>
                  </a:extLst>
                </p:cNvPr>
                <p:cNvSpPr/>
                <p:nvPr/>
              </p:nvSpPr>
              <p:spPr>
                <a:xfrm rot="5400000">
                  <a:off x="2814099" y="1502999"/>
                  <a:ext cx="26010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E4CCDDDB-FAE3-5E48-BCE8-914F8BE0BB10}"/>
                    </a:ext>
                  </a:extLst>
                </p:cNvPr>
                <p:cNvSpPr/>
                <p:nvPr/>
              </p:nvSpPr>
              <p:spPr>
                <a:xfrm>
                  <a:off x="2863079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815A1C2A-DB98-204F-90FA-1FCD37BA3655}"/>
                    </a:ext>
                  </a:extLst>
                </p:cNvPr>
                <p:cNvSpPr/>
                <p:nvPr/>
              </p:nvSpPr>
              <p:spPr>
                <a:xfrm>
                  <a:off x="2974314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Oval 518">
                  <a:extLst>
                    <a:ext uri="{FF2B5EF4-FFF2-40B4-BE49-F238E27FC236}">
                      <a16:creationId xmlns:a16="http://schemas.microsoft.com/office/drawing/2014/main" id="{A09116F2-FC03-EF40-9128-2B6096AA5063}"/>
                    </a:ext>
                  </a:extLst>
                </p:cNvPr>
                <p:cNvSpPr/>
                <p:nvPr/>
              </p:nvSpPr>
              <p:spPr>
                <a:xfrm>
                  <a:off x="2863775" y="1561497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0" name="Oval 519">
                  <a:extLst>
                    <a:ext uri="{FF2B5EF4-FFF2-40B4-BE49-F238E27FC236}">
                      <a16:creationId xmlns:a16="http://schemas.microsoft.com/office/drawing/2014/main" id="{3973CF55-75A3-AC40-95E1-CAF47394785D}"/>
                    </a:ext>
                  </a:extLst>
                </p:cNvPr>
                <p:cNvSpPr/>
                <p:nvPr/>
              </p:nvSpPr>
              <p:spPr>
                <a:xfrm>
                  <a:off x="2971752" y="1565492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ADF2A68C-9771-4941-94C5-50682C1A6E80}"/>
                    </a:ext>
                  </a:extLst>
                </p:cNvPr>
                <p:cNvSpPr/>
                <p:nvPr/>
              </p:nvSpPr>
              <p:spPr>
                <a:xfrm rot="5400000">
                  <a:off x="2758836" y="2172166"/>
                  <a:ext cx="393814" cy="19880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2" name="Rounded Rectangle 521">
                  <a:extLst>
                    <a:ext uri="{FF2B5EF4-FFF2-40B4-BE49-F238E27FC236}">
                      <a16:creationId xmlns:a16="http://schemas.microsoft.com/office/drawing/2014/main" id="{3C9F724F-B64C-A145-B2D0-203A647734A3}"/>
                    </a:ext>
                  </a:extLst>
                </p:cNvPr>
                <p:cNvSpPr/>
                <p:nvPr/>
              </p:nvSpPr>
              <p:spPr>
                <a:xfrm>
                  <a:off x="3928741" y="1544257"/>
                  <a:ext cx="711351" cy="386066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3" name="Round Same-side Corner of Rectangle 522">
                  <a:extLst>
                    <a:ext uri="{FF2B5EF4-FFF2-40B4-BE49-F238E27FC236}">
                      <a16:creationId xmlns:a16="http://schemas.microsoft.com/office/drawing/2014/main" id="{8357C3D3-E298-1148-B5C2-29B18F8CC1F4}"/>
                    </a:ext>
                  </a:extLst>
                </p:cNvPr>
                <p:cNvSpPr/>
                <p:nvPr/>
              </p:nvSpPr>
              <p:spPr>
                <a:xfrm>
                  <a:off x="4026427" y="1417996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4" name="Round Same-side Corner of Rectangle 523">
                  <a:extLst>
                    <a:ext uri="{FF2B5EF4-FFF2-40B4-BE49-F238E27FC236}">
                      <a16:creationId xmlns:a16="http://schemas.microsoft.com/office/drawing/2014/main" id="{7079935D-19F5-5841-AF32-8503854285D8}"/>
                    </a:ext>
                  </a:extLst>
                </p:cNvPr>
                <p:cNvSpPr/>
                <p:nvPr/>
              </p:nvSpPr>
              <p:spPr>
                <a:xfrm>
                  <a:off x="4321852" y="1418869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5" name="Round Same-side Corner of Rectangle 524">
                  <a:extLst>
                    <a:ext uri="{FF2B5EF4-FFF2-40B4-BE49-F238E27FC236}">
                      <a16:creationId xmlns:a16="http://schemas.microsoft.com/office/drawing/2014/main" id="{BB47C3B5-8A18-3D4B-B529-778E5A7EBE13}"/>
                    </a:ext>
                  </a:extLst>
                </p:cNvPr>
                <p:cNvSpPr/>
                <p:nvPr/>
              </p:nvSpPr>
              <p:spPr>
                <a:xfrm rot="10800000">
                  <a:off x="4026427" y="1931920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6" name="Round Same-side Corner of Rectangle 525">
                  <a:extLst>
                    <a:ext uri="{FF2B5EF4-FFF2-40B4-BE49-F238E27FC236}">
                      <a16:creationId xmlns:a16="http://schemas.microsoft.com/office/drawing/2014/main" id="{F9FCC37B-3881-0940-8355-17342582D704}"/>
                    </a:ext>
                  </a:extLst>
                </p:cNvPr>
                <p:cNvSpPr/>
                <p:nvPr/>
              </p:nvSpPr>
              <p:spPr>
                <a:xfrm rot="10800000">
                  <a:off x="4315923" y="19324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7" name="Round Same-side Corner of Rectangle 526">
                  <a:extLst>
                    <a:ext uri="{FF2B5EF4-FFF2-40B4-BE49-F238E27FC236}">
                      <a16:creationId xmlns:a16="http://schemas.microsoft.com/office/drawing/2014/main" id="{FA78A585-2AB8-8A41-A78F-08D14458031A}"/>
                    </a:ext>
                  </a:extLst>
                </p:cNvPr>
                <p:cNvSpPr/>
                <p:nvPr/>
              </p:nvSpPr>
              <p:spPr>
                <a:xfrm rot="5400000">
                  <a:off x="4591459" y="167375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8" name="Round Same-side Corner of Rectangle 527">
                  <a:extLst>
                    <a:ext uri="{FF2B5EF4-FFF2-40B4-BE49-F238E27FC236}">
                      <a16:creationId xmlns:a16="http://schemas.microsoft.com/office/drawing/2014/main" id="{B3209FB6-ECC4-CB44-85C5-52A540AD6313}"/>
                    </a:ext>
                  </a:extLst>
                </p:cNvPr>
                <p:cNvSpPr/>
                <p:nvPr/>
              </p:nvSpPr>
              <p:spPr>
                <a:xfrm rot="16200000">
                  <a:off x="3746539" y="167824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9D292965-5924-464F-B770-B80D06768F4A}"/>
                    </a:ext>
                  </a:extLst>
                </p:cNvPr>
                <p:cNvSpPr/>
                <p:nvPr/>
              </p:nvSpPr>
              <p:spPr>
                <a:xfrm>
                  <a:off x="5090409" y="3084185"/>
                  <a:ext cx="675889" cy="8219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5B1B493A-5166-CA4B-8583-18572F7FDEE6}"/>
                    </a:ext>
                  </a:extLst>
                </p:cNvPr>
                <p:cNvSpPr/>
                <p:nvPr/>
              </p:nvSpPr>
              <p:spPr>
                <a:xfrm rot="16200000">
                  <a:off x="4909502" y="2994794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6090E97D-4E54-EB4F-8134-0DD69E576962}"/>
                    </a:ext>
                  </a:extLst>
                </p:cNvPr>
                <p:cNvSpPr/>
                <p:nvPr/>
              </p:nvSpPr>
              <p:spPr>
                <a:xfrm rot="16200000">
                  <a:off x="5678598" y="2988990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9DB4C713-8A4C-FF44-819B-C6E68E18054E}"/>
                    </a:ext>
                  </a:extLst>
                </p:cNvPr>
                <p:cNvSpPr/>
                <p:nvPr/>
              </p:nvSpPr>
              <p:spPr>
                <a:xfrm rot="16200000">
                  <a:off x="5090045" y="2865633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3BA93A53-ED70-724A-A971-7704068AFABA}"/>
                    </a:ext>
                  </a:extLst>
                </p:cNvPr>
                <p:cNvSpPr/>
                <p:nvPr/>
              </p:nvSpPr>
              <p:spPr>
                <a:xfrm rot="16200000">
                  <a:off x="5308080" y="2862705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EC06E8EB-D3FD-DA41-AA12-17A0CBD83FBE}"/>
                    </a:ext>
                  </a:extLst>
                </p:cNvPr>
                <p:cNvSpPr/>
                <p:nvPr/>
              </p:nvSpPr>
              <p:spPr>
                <a:xfrm rot="16200000">
                  <a:off x="5536158" y="2853700"/>
                  <a:ext cx="222166" cy="23811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9D31824D-29A1-8847-9390-DE598D84D2BF}"/>
                    </a:ext>
                  </a:extLst>
                </p:cNvPr>
                <p:cNvSpPr/>
                <p:nvPr/>
              </p:nvSpPr>
              <p:spPr>
                <a:xfrm rot="16200000">
                  <a:off x="6482309" y="3911757"/>
                  <a:ext cx="610829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12984AE3-C909-2248-AAEF-7432ABBAE69E}"/>
                    </a:ext>
                  </a:extLst>
                </p:cNvPr>
                <p:cNvSpPr/>
                <p:nvPr/>
              </p:nvSpPr>
              <p:spPr>
                <a:xfrm rot="16200000">
                  <a:off x="6608440" y="3784913"/>
                  <a:ext cx="358570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710DBF3D-6B7E-504F-91C0-525C770128AA}"/>
                    </a:ext>
                  </a:extLst>
                </p:cNvPr>
                <p:cNvSpPr/>
                <p:nvPr/>
              </p:nvSpPr>
              <p:spPr>
                <a:xfrm rot="16200000">
                  <a:off x="6543755" y="3849597"/>
                  <a:ext cx="487938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38" name="Straight Connector 537">
                  <a:extLst>
                    <a:ext uri="{FF2B5EF4-FFF2-40B4-BE49-F238E27FC236}">
                      <a16:creationId xmlns:a16="http://schemas.microsoft.com/office/drawing/2014/main" id="{4A6174A1-CF0F-654A-A239-831B86F2D82D}"/>
                    </a:ext>
                  </a:extLst>
                </p:cNvPr>
                <p:cNvCxnSpPr>
                  <a:stCxn id="537" idx="1"/>
                  <a:endCxn id="535" idx="1"/>
                </p:cNvCxnSpPr>
                <p:nvPr/>
              </p:nvCxnSpPr>
              <p:spPr>
                <a:xfrm>
                  <a:off x="6787724" y="4344978"/>
                  <a:ext cx="0" cy="123606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0EBC9A-5C2A-9944-951C-78149D206B66}"/>
                    </a:ext>
                  </a:extLst>
                </p:cNvPr>
                <p:cNvSpPr/>
                <p:nvPr/>
              </p:nvSpPr>
              <p:spPr>
                <a:xfrm rot="16200000">
                  <a:off x="6720320" y="2432458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0" name="Round Same-side Corner of Rectangle 539">
                  <a:extLst>
                    <a:ext uri="{FF2B5EF4-FFF2-40B4-BE49-F238E27FC236}">
                      <a16:creationId xmlns:a16="http://schemas.microsoft.com/office/drawing/2014/main" id="{EBA70421-2F69-204D-A46B-CE07E4D0A419}"/>
                    </a:ext>
                  </a:extLst>
                </p:cNvPr>
                <p:cNvSpPr/>
                <p:nvPr/>
              </p:nvSpPr>
              <p:spPr>
                <a:xfrm rot="10800000">
                  <a:off x="6753120" y="28738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E0FD016C-FCAA-F842-B279-0BB96C2E8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454" y="2914622"/>
                  <a:ext cx="6045" cy="470468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80DCFEEA-03B8-794C-9F6C-DC83B0A66429}"/>
                    </a:ext>
                  </a:extLst>
                </p:cNvPr>
                <p:cNvCxnSpPr>
                  <a:cxnSpLocks/>
                  <a:endCxn id="468" idx="2"/>
                </p:cNvCxnSpPr>
                <p:nvPr/>
              </p:nvCxnSpPr>
              <p:spPr>
                <a:xfrm flipV="1">
                  <a:off x="2871499" y="3384640"/>
                  <a:ext cx="449686" cy="450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3" name="Rounded Rectangle 542">
                  <a:extLst>
                    <a:ext uri="{FF2B5EF4-FFF2-40B4-BE49-F238E27FC236}">
                      <a16:creationId xmlns:a16="http://schemas.microsoft.com/office/drawing/2014/main" id="{03D085DA-D646-2842-9379-4E0BE4B61732}"/>
                    </a:ext>
                  </a:extLst>
                </p:cNvPr>
                <p:cNvSpPr/>
                <p:nvPr/>
              </p:nvSpPr>
              <p:spPr>
                <a:xfrm rot="5400000">
                  <a:off x="2795343" y="2648548"/>
                  <a:ext cx="244412" cy="95584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6BB42C5-082B-0642-98A9-50F35EA2D826}"/>
                    </a:ext>
                  </a:extLst>
                </p:cNvPr>
                <p:cNvSpPr/>
                <p:nvPr/>
              </p:nvSpPr>
              <p:spPr>
                <a:xfrm>
                  <a:off x="2965340" y="2589445"/>
                  <a:ext cx="222459" cy="2270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3AB15F37-707C-AB4B-8C42-103064B68FF6}"/>
                    </a:ext>
                  </a:extLst>
                </p:cNvPr>
                <p:cNvSpPr/>
                <p:nvPr/>
              </p:nvSpPr>
              <p:spPr>
                <a:xfrm rot="16200000">
                  <a:off x="3575778" y="2498492"/>
                  <a:ext cx="141302" cy="28064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9F9FF55E-2E59-7B4E-87E9-1B9CB5D93802}"/>
                    </a:ext>
                  </a:extLst>
                </p:cNvPr>
                <p:cNvSpPr/>
                <p:nvPr/>
              </p:nvSpPr>
              <p:spPr>
                <a:xfrm>
                  <a:off x="3593783" y="2588298"/>
                  <a:ext cx="116676" cy="11703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960AD865-F85A-9D4F-A239-F440D72B4857}"/>
                    </a:ext>
                  </a:extLst>
                </p:cNvPr>
                <p:cNvSpPr/>
                <p:nvPr/>
              </p:nvSpPr>
              <p:spPr>
                <a:xfrm rot="16200000">
                  <a:off x="3137659" y="4097212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8" name="Round Same-side Corner of Rectangle 547">
                  <a:extLst>
                    <a:ext uri="{FF2B5EF4-FFF2-40B4-BE49-F238E27FC236}">
                      <a16:creationId xmlns:a16="http://schemas.microsoft.com/office/drawing/2014/main" id="{E9C750BF-D7B1-5642-96FB-79A2725A01FF}"/>
                    </a:ext>
                  </a:extLst>
                </p:cNvPr>
                <p:cNvSpPr/>
                <p:nvPr/>
              </p:nvSpPr>
              <p:spPr>
                <a:xfrm>
                  <a:off x="3161256" y="410387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1272D59E-328B-0742-B61C-691EA30E8F3A}"/>
                </a:ext>
              </a:extLst>
            </p:cNvPr>
            <p:cNvSpPr/>
            <p:nvPr/>
          </p:nvSpPr>
          <p:spPr>
            <a:xfrm>
              <a:off x="2341884" y="2756411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08C300AC-A57B-7246-A7F4-6CAA162F8DBE}"/>
                </a:ext>
              </a:extLst>
            </p:cNvPr>
            <p:cNvSpPr/>
            <p:nvPr/>
          </p:nvSpPr>
          <p:spPr>
            <a:xfrm>
              <a:off x="3261277" y="223243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1E3984DB-AF26-034C-B174-4FA1DC358233}"/>
                </a:ext>
              </a:extLst>
            </p:cNvPr>
            <p:cNvGrpSpPr/>
            <p:nvPr/>
          </p:nvGrpSpPr>
          <p:grpSpPr>
            <a:xfrm>
              <a:off x="2010587" y="2222194"/>
              <a:ext cx="341128" cy="246221"/>
              <a:chOff x="450750" y="1888627"/>
              <a:chExt cx="341128" cy="246221"/>
            </a:xfrm>
          </p:grpSpPr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A8FE5EED-DD75-F748-806D-FD5CB89DE25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0495BA82-5C76-5D41-A001-EA34921A6325}"/>
                  </a:ext>
                </a:extLst>
              </p:cNvPr>
              <p:cNvSpPr txBox="1"/>
              <p:nvPr/>
            </p:nvSpPr>
            <p:spPr>
              <a:xfrm>
                <a:off x="450750" y="18886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11</a:t>
                </a:r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96CE7C55-ED51-6F4B-9C1D-A8C7446DF88C}"/>
                </a:ext>
              </a:extLst>
            </p:cNvPr>
            <p:cNvGrpSpPr/>
            <p:nvPr/>
          </p:nvGrpSpPr>
          <p:grpSpPr>
            <a:xfrm>
              <a:off x="957389" y="2281496"/>
              <a:ext cx="341128" cy="246221"/>
              <a:chOff x="444339" y="1888774"/>
              <a:chExt cx="341128" cy="246221"/>
            </a:xfrm>
          </p:grpSpPr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BB2829FB-12FF-6D4C-A3ED-E38C3CD18144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454BD63F-0C1D-864E-91E7-ADFE238519FB}"/>
                  </a:ext>
                </a:extLst>
              </p:cNvPr>
              <p:cNvSpPr txBox="1"/>
              <p:nvPr/>
            </p:nvSpPr>
            <p:spPr>
              <a:xfrm>
                <a:off x="444339" y="18887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15</a:t>
                </a: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962FE046-8E42-1148-B605-16C042D9E3BE}"/>
                </a:ext>
              </a:extLst>
            </p:cNvPr>
            <p:cNvGrpSpPr/>
            <p:nvPr/>
          </p:nvGrpSpPr>
          <p:grpSpPr>
            <a:xfrm>
              <a:off x="944923" y="1692522"/>
              <a:ext cx="341128" cy="246221"/>
              <a:chOff x="440616" y="1888162"/>
              <a:chExt cx="341128" cy="246221"/>
            </a:xfrm>
          </p:grpSpPr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9930A6B0-875E-8343-96F5-AE89BDC5AFA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EB1B5C6B-891B-944E-89F1-9936B66BD253}"/>
                  </a:ext>
                </a:extLst>
              </p:cNvPr>
              <p:cNvSpPr txBox="1"/>
              <p:nvPr/>
            </p:nvSpPr>
            <p:spPr>
              <a:xfrm>
                <a:off x="440616" y="188816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16</a:t>
                </a: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07BCD313-A498-074F-883C-577C6E78939C}"/>
                </a:ext>
              </a:extLst>
            </p:cNvPr>
            <p:cNvGrpSpPr/>
            <p:nvPr/>
          </p:nvGrpSpPr>
          <p:grpSpPr>
            <a:xfrm>
              <a:off x="959289" y="1135878"/>
              <a:ext cx="341128" cy="246221"/>
              <a:chOff x="446239" y="1890679"/>
              <a:chExt cx="341128" cy="246221"/>
            </a:xfrm>
          </p:grpSpPr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35BDAB7F-34E1-C14F-B4BE-902521012FB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1A45259A-ED17-FC44-89CE-C529B694AAAC}"/>
                  </a:ext>
                </a:extLst>
              </p:cNvPr>
              <p:cNvSpPr txBox="1"/>
              <p:nvPr/>
            </p:nvSpPr>
            <p:spPr>
              <a:xfrm>
                <a:off x="446239" y="189067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17</a:t>
                </a:r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1E7918C9-B076-EA44-9AF0-0EDD846151E8}"/>
                </a:ext>
              </a:extLst>
            </p:cNvPr>
            <p:cNvGrpSpPr/>
            <p:nvPr/>
          </p:nvGrpSpPr>
          <p:grpSpPr>
            <a:xfrm>
              <a:off x="1460967" y="1143665"/>
              <a:ext cx="341128" cy="246221"/>
              <a:chOff x="444676" y="1883342"/>
              <a:chExt cx="341128" cy="246221"/>
            </a:xfrm>
          </p:grpSpPr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27F0EDE1-9488-B04A-8291-7ADD9384C0B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C4C8F49C-21CE-C54D-9BF9-7054792BE3B0}"/>
                  </a:ext>
                </a:extLst>
              </p:cNvPr>
              <p:cNvSpPr txBox="1"/>
              <p:nvPr/>
            </p:nvSpPr>
            <p:spPr>
              <a:xfrm>
                <a:off x="444676" y="188334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18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F8738C44-A61F-5349-AAB0-8E5C84BACCFC}"/>
                </a:ext>
              </a:extLst>
            </p:cNvPr>
            <p:cNvGrpSpPr/>
            <p:nvPr/>
          </p:nvGrpSpPr>
          <p:grpSpPr>
            <a:xfrm>
              <a:off x="1386869" y="1769565"/>
              <a:ext cx="341128" cy="246221"/>
              <a:chOff x="456575" y="1888484"/>
              <a:chExt cx="341128" cy="246221"/>
            </a:xfrm>
          </p:grpSpPr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62C71DB8-44DF-194A-97B2-2073300FB3F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C1D2DAA1-C546-3E4B-AB89-4149CBD497F1}"/>
                  </a:ext>
                </a:extLst>
              </p:cNvPr>
              <p:cNvSpPr txBox="1"/>
              <p:nvPr/>
            </p:nvSpPr>
            <p:spPr>
              <a:xfrm>
                <a:off x="456575" y="188848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14</a:t>
                </a:r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95D40320-D32B-BE4A-99EE-872EB9CA1F78}"/>
                </a:ext>
              </a:extLst>
            </p:cNvPr>
            <p:cNvGrpSpPr/>
            <p:nvPr/>
          </p:nvGrpSpPr>
          <p:grpSpPr>
            <a:xfrm>
              <a:off x="2005659" y="1281512"/>
              <a:ext cx="341128" cy="246221"/>
              <a:chOff x="448279" y="1883961"/>
              <a:chExt cx="341128" cy="246221"/>
            </a:xfrm>
          </p:grpSpPr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6163E19D-85A0-D045-BE1B-F1DBE09B616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19146B3D-D03B-E249-B9DA-D07B36AD0FA9}"/>
                  </a:ext>
                </a:extLst>
              </p:cNvPr>
              <p:cNvSpPr txBox="1"/>
              <p:nvPr/>
            </p:nvSpPr>
            <p:spPr>
              <a:xfrm>
                <a:off x="448279" y="1883961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13</a:t>
                </a:r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49B96D4-0A18-0D4E-B5E4-E1278C21FBBD}"/>
                </a:ext>
              </a:extLst>
            </p:cNvPr>
            <p:cNvGrpSpPr/>
            <p:nvPr/>
          </p:nvGrpSpPr>
          <p:grpSpPr>
            <a:xfrm>
              <a:off x="2478210" y="1143666"/>
              <a:ext cx="341128" cy="246221"/>
              <a:chOff x="452579" y="1888327"/>
              <a:chExt cx="341128" cy="246221"/>
            </a:xfrm>
          </p:grpSpPr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FE7B213F-52B8-2D4C-ABFE-14839D25EC2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7F073E4F-1072-9C41-BFB6-07D72F2DB61C}"/>
                  </a:ext>
                </a:extLst>
              </p:cNvPr>
              <p:cNvSpPr txBox="1"/>
              <p:nvPr/>
            </p:nvSpPr>
            <p:spPr>
              <a:xfrm>
                <a:off x="452579" y="18883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19</a:t>
                </a:r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E9A12D3F-4C21-7F48-81E0-E14E33347CAE}"/>
                </a:ext>
              </a:extLst>
            </p:cNvPr>
            <p:cNvGrpSpPr/>
            <p:nvPr/>
          </p:nvGrpSpPr>
          <p:grpSpPr>
            <a:xfrm>
              <a:off x="3225178" y="1140862"/>
              <a:ext cx="341128" cy="246221"/>
              <a:chOff x="452952" y="1892268"/>
              <a:chExt cx="341128" cy="246221"/>
            </a:xfrm>
          </p:grpSpPr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8386AC88-FC77-394C-8BE3-9B3C9C2FE2D3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66491AF9-9B12-D046-914B-A7E0941BBA14}"/>
                  </a:ext>
                </a:extLst>
              </p:cNvPr>
              <p:cNvSpPr txBox="1"/>
              <p:nvPr/>
            </p:nvSpPr>
            <p:spPr>
              <a:xfrm>
                <a:off x="452952" y="189226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21</a:t>
                </a:r>
              </a:p>
            </p:txBody>
          </p: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7A22F31F-DCDF-D24B-83EB-EC7319BED531}"/>
                </a:ext>
              </a:extLst>
            </p:cNvPr>
            <p:cNvGrpSpPr/>
            <p:nvPr/>
          </p:nvGrpSpPr>
          <p:grpSpPr>
            <a:xfrm>
              <a:off x="3223136" y="1634051"/>
              <a:ext cx="341128" cy="246221"/>
              <a:chOff x="452238" y="1892095"/>
              <a:chExt cx="341128" cy="246221"/>
            </a:xfrm>
          </p:grpSpPr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21263169-4111-A04B-925C-FD3D32C744D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2C1C7468-8753-3943-A0BA-1B7F075C2C34}"/>
                  </a:ext>
                </a:extLst>
              </p:cNvPr>
              <p:cNvSpPr txBox="1"/>
              <p:nvPr/>
            </p:nvSpPr>
            <p:spPr>
              <a:xfrm>
                <a:off x="452238" y="189209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20</a:t>
                </a:r>
              </a:p>
            </p:txBody>
          </p: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D370B75A-EB5B-8E43-98AF-D18D8E6CCE9F}"/>
                </a:ext>
              </a:extLst>
            </p:cNvPr>
            <p:cNvGrpSpPr/>
            <p:nvPr/>
          </p:nvGrpSpPr>
          <p:grpSpPr>
            <a:xfrm>
              <a:off x="2739781" y="1897479"/>
              <a:ext cx="341128" cy="246221"/>
              <a:chOff x="450738" y="1891466"/>
              <a:chExt cx="341128" cy="246221"/>
            </a:xfrm>
          </p:grpSpPr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C21242BD-F18B-D142-B31E-C5BE047D9146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AEBB0D10-7729-534F-A463-5D708CEFB4CE}"/>
                  </a:ext>
                </a:extLst>
              </p:cNvPr>
              <p:cNvSpPr txBox="1"/>
              <p:nvPr/>
            </p:nvSpPr>
            <p:spPr>
              <a:xfrm>
                <a:off x="450738" y="18914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12</a:t>
                </a:r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26599A12-AB8B-E747-B23F-A0BC8B72BAB3}"/>
                </a:ext>
              </a:extLst>
            </p:cNvPr>
            <p:cNvGrpSpPr/>
            <p:nvPr/>
          </p:nvGrpSpPr>
          <p:grpSpPr>
            <a:xfrm>
              <a:off x="3665408" y="1917629"/>
              <a:ext cx="341128" cy="246221"/>
              <a:chOff x="457612" y="1889702"/>
              <a:chExt cx="341128" cy="246221"/>
            </a:xfrm>
          </p:grpSpPr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F43D7DED-0398-1D4F-9C26-69A869E1782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TextBox 444">
                <a:extLst>
                  <a:ext uri="{FF2B5EF4-FFF2-40B4-BE49-F238E27FC236}">
                    <a16:creationId xmlns:a16="http://schemas.microsoft.com/office/drawing/2014/main" id="{2EB46BFE-B84C-9944-A755-8CB5917882B4}"/>
                  </a:ext>
                </a:extLst>
              </p:cNvPr>
              <p:cNvSpPr txBox="1"/>
              <p:nvPr/>
            </p:nvSpPr>
            <p:spPr>
              <a:xfrm>
                <a:off x="457612" y="188970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23</a:t>
                </a: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C0270AA7-7458-CA45-A82C-414DAA6DBED9}"/>
                </a:ext>
              </a:extLst>
            </p:cNvPr>
            <p:cNvGrpSpPr/>
            <p:nvPr/>
          </p:nvGrpSpPr>
          <p:grpSpPr>
            <a:xfrm>
              <a:off x="4313171" y="1164143"/>
              <a:ext cx="341128" cy="246221"/>
              <a:chOff x="450614" y="1889703"/>
              <a:chExt cx="341128" cy="246221"/>
            </a:xfrm>
          </p:grpSpPr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387527A8-9F83-7E46-BB9D-BF694B44715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D22CE5A4-CECA-9F47-B8E9-3D8EC4E2C3B3}"/>
                  </a:ext>
                </a:extLst>
              </p:cNvPr>
              <p:cNvSpPr txBox="1"/>
              <p:nvPr/>
            </p:nvSpPr>
            <p:spPr>
              <a:xfrm>
                <a:off x="450614" y="188970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22</a:t>
                </a: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BFB8F36D-0528-1D43-99CE-3973E2519D7A}"/>
                </a:ext>
              </a:extLst>
            </p:cNvPr>
            <p:cNvGrpSpPr/>
            <p:nvPr/>
          </p:nvGrpSpPr>
          <p:grpSpPr>
            <a:xfrm>
              <a:off x="4313171" y="1693415"/>
              <a:ext cx="341128" cy="246221"/>
              <a:chOff x="450614" y="1885759"/>
              <a:chExt cx="341128" cy="246221"/>
            </a:xfrm>
          </p:grpSpPr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BF710878-FF6E-314F-A871-B58C09E4942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3ED604DB-55C9-584D-8D52-5CD2C3193FB0}"/>
                  </a:ext>
                </a:extLst>
              </p:cNvPr>
              <p:cNvSpPr txBox="1"/>
              <p:nvPr/>
            </p:nvSpPr>
            <p:spPr>
              <a:xfrm>
                <a:off x="450614" y="188575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24</a:t>
                </a:r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C32409F6-5A94-4C4A-80BB-72274F388881}"/>
                </a:ext>
              </a:extLst>
            </p:cNvPr>
            <p:cNvGrpSpPr/>
            <p:nvPr/>
          </p:nvGrpSpPr>
          <p:grpSpPr>
            <a:xfrm>
              <a:off x="4120887" y="2340181"/>
              <a:ext cx="341128" cy="246221"/>
              <a:chOff x="453665" y="1889704"/>
              <a:chExt cx="341128" cy="246221"/>
            </a:xfrm>
          </p:grpSpPr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04546A45-30B0-6F4F-87C5-3D55692AED2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3007AC8C-BB43-DD41-815B-F75C6C9CC620}"/>
                  </a:ext>
                </a:extLst>
              </p:cNvPr>
              <p:cNvSpPr txBox="1"/>
              <p:nvPr/>
            </p:nvSpPr>
            <p:spPr>
              <a:xfrm>
                <a:off x="453665" y="188970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25</a:t>
                </a:r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C826E829-7283-EA4E-9E91-391BDBB934F7}"/>
                </a:ext>
              </a:extLst>
            </p:cNvPr>
            <p:cNvGrpSpPr/>
            <p:nvPr/>
          </p:nvGrpSpPr>
          <p:grpSpPr>
            <a:xfrm>
              <a:off x="3940208" y="3133933"/>
              <a:ext cx="341128" cy="246221"/>
              <a:chOff x="447428" y="1894266"/>
              <a:chExt cx="341128" cy="246221"/>
            </a:xfrm>
          </p:grpSpPr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251B7D55-5C09-4A46-BC4F-38F53706DB89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DE9EF63E-8926-AF4A-8BA5-81B6A090732E}"/>
                  </a:ext>
                </a:extLst>
              </p:cNvPr>
              <p:cNvSpPr txBox="1"/>
              <p:nvPr/>
            </p:nvSpPr>
            <p:spPr>
              <a:xfrm>
                <a:off x="447428" y="18942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26</a:t>
                </a:r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FBB0FA25-8CE8-C24E-93F0-BD91943AAB4F}"/>
                </a:ext>
              </a:extLst>
            </p:cNvPr>
            <p:cNvGrpSpPr/>
            <p:nvPr/>
          </p:nvGrpSpPr>
          <p:grpSpPr>
            <a:xfrm>
              <a:off x="4603511" y="3168223"/>
              <a:ext cx="341128" cy="246221"/>
              <a:chOff x="455489" y="1890694"/>
              <a:chExt cx="341128" cy="246221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9672801C-BAE4-F943-8D62-A5158D5FE7B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6A69600E-0EFE-3C47-9699-FAF3809EC4CE}"/>
                  </a:ext>
                </a:extLst>
              </p:cNvPr>
              <p:cNvSpPr txBox="1"/>
              <p:nvPr/>
            </p:nvSpPr>
            <p:spPr>
              <a:xfrm>
                <a:off x="455489" y="189069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29</a:t>
                </a:r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AA3801E5-6A6C-EF49-AE9C-13D967C575B2}"/>
                </a:ext>
              </a:extLst>
            </p:cNvPr>
            <p:cNvGrpSpPr/>
            <p:nvPr/>
          </p:nvGrpSpPr>
          <p:grpSpPr>
            <a:xfrm>
              <a:off x="4499089" y="3729523"/>
              <a:ext cx="341128" cy="246221"/>
              <a:chOff x="456009" y="1894489"/>
              <a:chExt cx="341128" cy="246221"/>
            </a:xfrm>
          </p:grpSpPr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5F936E44-EFA7-EE40-BAD8-A2BFBD9C926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225A337C-BB6A-0441-B46C-010A05EA23B1}"/>
                  </a:ext>
                </a:extLst>
              </p:cNvPr>
              <p:cNvSpPr txBox="1"/>
              <p:nvPr/>
            </p:nvSpPr>
            <p:spPr>
              <a:xfrm>
                <a:off x="456009" y="189448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30</a:t>
                </a:r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1387594A-6B94-CF4C-9FB1-24A9F914D08C}"/>
                </a:ext>
              </a:extLst>
            </p:cNvPr>
            <p:cNvGrpSpPr/>
            <p:nvPr/>
          </p:nvGrpSpPr>
          <p:grpSpPr>
            <a:xfrm>
              <a:off x="3079830" y="3741750"/>
              <a:ext cx="341128" cy="246221"/>
              <a:chOff x="449659" y="1892766"/>
              <a:chExt cx="341128" cy="246221"/>
            </a:xfrm>
          </p:grpSpPr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9D298542-FF71-DB48-B694-69F2EC4C7BE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1B9AFCAA-2245-A54B-9003-0C1656B1F870}"/>
                  </a:ext>
                </a:extLst>
              </p:cNvPr>
              <p:cNvSpPr txBox="1"/>
              <p:nvPr/>
            </p:nvSpPr>
            <p:spPr>
              <a:xfrm>
                <a:off x="449659" y="18927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27</a:t>
                </a: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4E32715C-FE78-3644-B737-3A69C6A027D0}"/>
                </a:ext>
              </a:extLst>
            </p:cNvPr>
            <p:cNvGrpSpPr/>
            <p:nvPr/>
          </p:nvGrpSpPr>
          <p:grpSpPr>
            <a:xfrm>
              <a:off x="3087272" y="4085231"/>
              <a:ext cx="341128" cy="246221"/>
              <a:chOff x="450174" y="1889063"/>
              <a:chExt cx="341128" cy="246221"/>
            </a:xfrm>
          </p:grpSpPr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DBF4423E-3B0D-0D49-BDFC-0270B21F393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9F2939FE-03BB-A243-8E42-7F6344F310BE}"/>
                  </a:ext>
                </a:extLst>
              </p:cNvPr>
              <p:cNvSpPr txBox="1"/>
              <p:nvPr/>
            </p:nvSpPr>
            <p:spPr>
              <a:xfrm>
                <a:off x="450174" y="188906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28</a:t>
                </a:r>
              </a:p>
            </p:txBody>
          </p:sp>
        </p:grp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174D5E13-2621-7B4D-ABFA-EF8A160912A4}"/>
                </a:ext>
              </a:extLst>
            </p:cNvPr>
            <p:cNvSpPr/>
            <p:nvPr/>
          </p:nvSpPr>
          <p:spPr>
            <a:xfrm>
              <a:off x="3199993" y="274944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77D5FB2C-DFBA-4449-955B-777D964110A6}"/>
                </a:ext>
              </a:extLst>
            </p:cNvPr>
            <p:cNvSpPr/>
            <p:nvPr/>
          </p:nvSpPr>
          <p:spPr>
            <a:xfrm>
              <a:off x="2489795" y="4461853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79C904C2-3F2F-5A46-BFE3-13688F1719A5}"/>
                </a:ext>
              </a:extLst>
            </p:cNvPr>
            <p:cNvGrpSpPr/>
            <p:nvPr/>
          </p:nvGrpSpPr>
          <p:grpSpPr>
            <a:xfrm>
              <a:off x="1652559" y="4362952"/>
              <a:ext cx="341128" cy="246221"/>
              <a:chOff x="3537419" y="3068852"/>
              <a:chExt cx="341128" cy="246221"/>
            </a:xfrm>
          </p:grpSpPr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E401CA81-30C4-9048-A411-7F6B6347FF5D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C4ACBAD2-D11C-6D46-8EE1-906AA8F78DB6}"/>
                  </a:ext>
                </a:extLst>
              </p:cNvPr>
              <p:cNvSpPr txBox="1"/>
              <p:nvPr/>
            </p:nvSpPr>
            <p:spPr>
              <a:xfrm>
                <a:off x="3537419" y="306885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</a:t>
                </a:r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74953D8D-DD6C-D74A-97F1-486803460983}"/>
                </a:ext>
              </a:extLst>
            </p:cNvPr>
            <p:cNvGrpSpPr/>
            <p:nvPr/>
          </p:nvGrpSpPr>
          <p:grpSpPr>
            <a:xfrm>
              <a:off x="941392" y="3954095"/>
              <a:ext cx="341128" cy="246221"/>
              <a:chOff x="3540642" y="3065974"/>
              <a:chExt cx="341128" cy="246221"/>
            </a:xfrm>
          </p:grpSpPr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CB8AEE71-C901-5C41-91F0-233F4C490F53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3F890DA-391B-CF41-ADD4-22A9848717FB}"/>
                  </a:ext>
                </a:extLst>
              </p:cNvPr>
              <p:cNvSpPr txBox="1"/>
              <p:nvPr/>
            </p:nvSpPr>
            <p:spPr>
              <a:xfrm>
                <a:off x="3540642" y="30659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</a:t>
                </a:r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B14BD2E7-053B-204D-B00C-9A385E33038F}"/>
                </a:ext>
              </a:extLst>
            </p:cNvPr>
            <p:cNvGrpSpPr/>
            <p:nvPr/>
          </p:nvGrpSpPr>
          <p:grpSpPr>
            <a:xfrm>
              <a:off x="1657210" y="3206178"/>
              <a:ext cx="341128" cy="246221"/>
              <a:chOff x="3538408" y="3058927"/>
              <a:chExt cx="341128" cy="246221"/>
            </a:xfrm>
          </p:grpSpPr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DBE46086-A4D7-6A4A-990F-5F7ED37F65DB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7CFB407B-2DD0-214B-9260-C909ABC22CF8}"/>
                  </a:ext>
                </a:extLst>
              </p:cNvPr>
              <p:cNvSpPr txBox="1"/>
              <p:nvPr/>
            </p:nvSpPr>
            <p:spPr>
              <a:xfrm>
                <a:off x="3538408" y="30589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4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21019D09-C3A9-E849-B9D3-6350D0D3C9A1}"/>
                </a:ext>
              </a:extLst>
            </p:cNvPr>
            <p:cNvGrpSpPr/>
            <p:nvPr/>
          </p:nvGrpSpPr>
          <p:grpSpPr>
            <a:xfrm>
              <a:off x="1374569" y="2876803"/>
              <a:ext cx="341128" cy="246221"/>
              <a:chOff x="3541231" y="3063850"/>
              <a:chExt cx="341128" cy="246221"/>
            </a:xfrm>
          </p:grpSpPr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1778FEA1-5FC1-344B-9FCC-C365467D6397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7CEF07EC-6690-994A-AB3D-E96A367EBC6D}"/>
                  </a:ext>
                </a:extLst>
              </p:cNvPr>
              <p:cNvSpPr txBox="1"/>
              <p:nvPr/>
            </p:nvSpPr>
            <p:spPr>
              <a:xfrm>
                <a:off x="3541231" y="3063850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5</a:t>
                </a:r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54258684-C196-7E4F-9F36-A2A1F17EF337}"/>
                </a:ext>
              </a:extLst>
            </p:cNvPr>
            <p:cNvGrpSpPr/>
            <p:nvPr/>
          </p:nvGrpSpPr>
          <p:grpSpPr>
            <a:xfrm>
              <a:off x="1006067" y="2869285"/>
              <a:ext cx="341128" cy="246221"/>
              <a:chOff x="3536610" y="3067787"/>
              <a:chExt cx="341128" cy="246221"/>
            </a:xfrm>
          </p:grpSpPr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2FA9AADF-006C-C447-9B96-2D826C74F246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63357904-1B29-4943-908F-F02CCB39EC09}"/>
                  </a:ext>
                </a:extLst>
              </p:cNvPr>
              <p:cNvSpPr txBox="1"/>
              <p:nvPr/>
            </p:nvSpPr>
            <p:spPr>
              <a:xfrm>
                <a:off x="3536610" y="306778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6</a:t>
                </a:r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3A058E2C-5EAD-8147-9584-D21D6B8962C0}"/>
                </a:ext>
              </a:extLst>
            </p:cNvPr>
            <p:cNvGrpSpPr/>
            <p:nvPr/>
          </p:nvGrpSpPr>
          <p:grpSpPr>
            <a:xfrm>
              <a:off x="1177856" y="3274792"/>
              <a:ext cx="341128" cy="246221"/>
              <a:chOff x="3544763" y="3069146"/>
              <a:chExt cx="341128" cy="246221"/>
            </a:xfrm>
          </p:grpSpPr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FFF95527-FDAD-8B48-BD93-D8B73F7A0335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A82B1CBC-E9FD-EA47-B056-D6FB9BADF0C2}"/>
                  </a:ext>
                </a:extLst>
              </p:cNvPr>
              <p:cNvSpPr txBox="1"/>
              <p:nvPr/>
            </p:nvSpPr>
            <p:spPr>
              <a:xfrm>
                <a:off x="3544763" y="306914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7</a:t>
                </a:r>
              </a:p>
            </p:txBody>
          </p:sp>
        </p:grp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EA684AD-8D4F-A444-B155-FEC97A62D966}"/>
                </a:ext>
              </a:extLst>
            </p:cNvPr>
            <p:cNvSpPr txBox="1"/>
            <p:nvPr/>
          </p:nvSpPr>
          <p:spPr>
            <a:xfrm>
              <a:off x="2440105" y="445148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1332C9F-0762-4641-AAC5-E1306824B275}"/>
                </a:ext>
              </a:extLst>
            </p:cNvPr>
            <p:cNvSpPr txBox="1"/>
            <p:nvPr/>
          </p:nvSpPr>
          <p:spPr>
            <a:xfrm>
              <a:off x="3146051" y="274724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002775FE-ADEF-5E40-B31F-3B48CBCC66E2}"/>
                </a:ext>
              </a:extLst>
            </p:cNvPr>
            <p:cNvSpPr txBox="1"/>
            <p:nvPr/>
          </p:nvSpPr>
          <p:spPr>
            <a:xfrm>
              <a:off x="2291550" y="274460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8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AA1EF48A-172A-E34A-AC2B-EF180F68FF8F}"/>
                </a:ext>
              </a:extLst>
            </p:cNvPr>
            <p:cNvSpPr txBox="1"/>
            <p:nvPr/>
          </p:nvSpPr>
          <p:spPr>
            <a:xfrm>
              <a:off x="3201059" y="22252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959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0E31-9C42-524E-A2D3-D0DB20854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D1733-8B17-AF4C-9C18-344CC311F9E1}"/>
              </a:ext>
            </a:extLst>
          </p:cNvPr>
          <p:cNvSpPr txBox="1"/>
          <p:nvPr/>
        </p:nvSpPr>
        <p:spPr>
          <a:xfrm>
            <a:off x="446690" y="1282262"/>
            <a:ext cx="8334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Refine the mission management and mission allocation structure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Introduce human movement analysis into the mission management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Temporal deconfliction analysis human and robot movement during path finding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Adding some level of ”creativity” or probabilistic planning for human pathing behaviour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Start looking into simulation and interface with ROS</a:t>
            </a:r>
          </a:p>
        </p:txBody>
      </p:sp>
    </p:spTree>
    <p:extLst>
      <p:ext uri="{BB962C8B-B14F-4D97-AF65-F5344CB8AC3E}">
        <p14:creationId xmlns:p14="http://schemas.microsoft.com/office/powerpoint/2010/main" val="253490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Box 456">
            <a:extLst>
              <a:ext uri="{FF2B5EF4-FFF2-40B4-BE49-F238E27FC236}">
                <a16:creationId xmlns:a16="http://schemas.microsoft.com/office/drawing/2014/main" id="{D2451E13-DD57-8344-9566-853006C81C37}"/>
              </a:ext>
            </a:extLst>
          </p:cNvPr>
          <p:cNvSpPr txBox="1"/>
          <p:nvPr/>
        </p:nvSpPr>
        <p:spPr>
          <a:xfrm>
            <a:off x="5229645" y="1080302"/>
            <a:ext cx="38070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edge is weighted: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Green </a:t>
            </a:r>
            <a:r>
              <a:rPr lang="en-GB" b="1" dirty="0"/>
              <a:t>low </a:t>
            </a:r>
            <a:r>
              <a:rPr lang="en-GB" dirty="0"/>
              <a:t>risk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Orange </a:t>
            </a:r>
            <a:r>
              <a:rPr lang="en-GB" b="1" dirty="0"/>
              <a:t>medium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 </a:t>
            </a:r>
            <a:r>
              <a:rPr lang="en-GB" b="1" dirty="0"/>
              <a:t>high</a:t>
            </a:r>
            <a:r>
              <a:rPr lang="en-GB" dirty="0"/>
              <a:t>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 </a:t>
            </a:r>
            <a:r>
              <a:rPr lang="en-GB" b="1" dirty="0"/>
              <a:t>very high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Risk categories </a:t>
            </a:r>
            <a:r>
              <a:rPr lang="en-GB" dirty="0"/>
              <a:t>are assigned based on </a:t>
            </a:r>
            <a:r>
              <a:rPr lang="en-GB" u="sng" dirty="0"/>
              <a:t>clutter</a:t>
            </a:r>
            <a:r>
              <a:rPr lang="en-GB" dirty="0"/>
              <a:t> and also whether they </a:t>
            </a:r>
            <a:r>
              <a:rPr lang="en-GB" u="sng" dirty="0"/>
              <a:t>intersect</a:t>
            </a:r>
            <a:r>
              <a:rPr lang="en-GB" dirty="0"/>
              <a:t> one or more edge</a:t>
            </a:r>
          </a:p>
          <a:p>
            <a:endParaRPr lang="en-GB" dirty="0"/>
          </a:p>
          <a:p>
            <a:r>
              <a:rPr lang="en-GB" dirty="0"/>
              <a:t>Each risk category has </a:t>
            </a:r>
            <a:r>
              <a:rPr lang="en-GB" b="1" dirty="0"/>
              <a:t>three sub-categories </a:t>
            </a:r>
            <a:r>
              <a:rPr lang="en-GB" dirty="0"/>
              <a:t>(low, medium,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”low-low”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”medium-low”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“high-medium”, etc</a:t>
            </a:r>
          </a:p>
        </p:txBody>
      </p:sp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064F0D-F481-544C-870F-49494C0DED30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343B96A1-DA06-2D4B-AFA6-529383DD2A0F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D48928E7-185D-4249-87C3-D3A02C7FA9C1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164" name="Arc 163">
                  <a:extLst>
                    <a:ext uri="{FF2B5EF4-FFF2-40B4-BE49-F238E27FC236}">
                      <a16:creationId xmlns:a16="http://schemas.microsoft.com/office/drawing/2014/main" id="{F057AF26-5CFB-9A40-BDAD-12D50CEFFDCE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068D8E11-36B1-BF46-AF49-C60DF6F3E821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994C9D5F-BB94-574D-A95D-4B4DDBAA79F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FD86B423-D28B-CA4D-8FDC-28ADFB0F6B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A53ADBB8-3F30-934B-99C4-BE0C3B564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4129B58D-A801-5141-AB5C-85FA82AF15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5AE3AA63-109D-4343-B496-FF3554816C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8ABC9363-E3E3-AF47-9F0B-88FBBDBFEA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9F5C0A2E-2181-764C-B8D0-A4E706C99B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0AE24F2A-4A98-8145-80D8-283EA44576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7F2AB1A-5A4B-0242-97C0-DC19721370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8B189450-579E-FE42-ADE4-D3114F08CE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6D8CE4E-2501-DC40-8241-0DDB62FE84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A47E6A78-FDC8-A347-A7FA-F082B40A5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78F15142-2E13-9D40-A068-BC32A779BF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063C385F-E11C-0E44-80D7-9FAB506381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8CC8B1D4-FE69-444B-A0C8-BD33CE37653C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C69F56E3-1869-B446-AF3F-37350AA5BB47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889F3F9B-D56C-9A46-A9A8-74E00B71FB84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5344AD18-5FF8-FB48-B61B-004FBCB44A39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5CE2EB89-E7B2-4D48-9578-520A624BC0E0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4FFDF22B-39C7-5B4E-964D-6D031C990077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F65591B8-F84D-CB44-AF32-B1436D2648EA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CE29C19D-59C5-D44B-BA53-3D3C4FBE9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BA647FCC-6951-F843-B859-868AE035CEF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1D3748CF-83BE-B94B-8FEB-EEEAEFDFCF7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02AA0371-A5D9-4748-B9DF-214C4AD7C7B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6D3D8A84-1D29-8146-9988-DE91CB9B324D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DA0DB183-DBA0-D34B-9A4A-05C33F2D8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0F387943-7B91-F244-8A54-54471504BED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A226E0E0-0D9F-3C4A-98C2-7077966F764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2B4E316F-B600-6A41-9473-636D8573E34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92BBC3F-FD2C-164A-BC80-A2BBE17113B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C0DD253B-6807-2C44-AD39-A91DE9F59C7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814C2B6E-8E0E-A845-BBE3-64C619D47D9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E3566E3-62DC-C342-9EA0-582FAABC063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4CC6FDC6-B8BA-5048-AAE2-B103B9CDB06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DE4240B7-5FF9-A641-9F15-DF753CEAF5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58837C9-6280-F140-9A9F-AEC05B3A632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CA3A7DAA-B438-F742-A01D-9DE3C3FEE01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C0F94CB9-2403-3645-B1A5-6222525B074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FD5D73-5A81-6F45-BDC2-5505C1101A6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6F865101-CF47-564A-8271-68C40CD4DE8C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73A2EAFC-C2A5-924F-85C6-642A5DE53A6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0FED5394-81BF-B24A-93C8-038773959923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6B81737C-A159-AC41-8F4F-B306ADB6DAF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811FB3C9-18B7-134B-9107-6FBFE891EE00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487489D6-65F6-534A-A3B9-8421F8840E4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A10B1629-1253-5F4B-91B2-4253C9B715D7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EF08071F-25D4-A04B-A2A7-493848AC87A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1B82B5BB-B727-094C-B4D2-67AC61E64A99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070A3CF1-7CC6-AC48-8AA3-7E9AB01B77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07952C18-00E0-6644-BAFD-384102588DC2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BFBD549F-2116-6141-BC97-3006A7E0A4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CB838F5F-8D60-4D49-AADA-057EF4C14BA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536129B4-4A49-7C4F-8BC9-2BB56582EC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E581936-A948-054F-8ADF-D2C7093937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18A2FE4A-AC20-434F-8BDE-EDEAF856B5D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62CA1B-27CF-4D43-B8B2-25E6169E043D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FB1F8F05-47DC-3C40-87D1-6F7B934EF91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0D279EA0-9B12-1743-ACEF-BBEA501EF14D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06B0E1CF-7A8F-C949-979B-46668005D7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3D11B77-3B91-5046-8F67-20FFFC04843F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7" name="Round Same-side Corner of Rectangle 116">
                    <a:extLst>
                      <a:ext uri="{FF2B5EF4-FFF2-40B4-BE49-F238E27FC236}">
                        <a16:creationId xmlns:a16="http://schemas.microsoft.com/office/drawing/2014/main" id="{4F018BF8-E686-3A4E-B568-DB62BBAA095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8" name="Round Same-side Corner of Rectangle 117">
                    <a:extLst>
                      <a:ext uri="{FF2B5EF4-FFF2-40B4-BE49-F238E27FC236}">
                        <a16:creationId xmlns:a16="http://schemas.microsoft.com/office/drawing/2014/main" id="{D1BC9969-CA08-E44C-86DD-F7B33B8D6D4F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9" name="Round Same-side Corner of Rectangle 118">
                    <a:extLst>
                      <a:ext uri="{FF2B5EF4-FFF2-40B4-BE49-F238E27FC236}">
                        <a16:creationId xmlns:a16="http://schemas.microsoft.com/office/drawing/2014/main" id="{00F8CC56-7A22-0146-9841-C1D390CFB7B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0" name="Round Same-side Corner of Rectangle 119">
                    <a:extLst>
                      <a:ext uri="{FF2B5EF4-FFF2-40B4-BE49-F238E27FC236}">
                        <a16:creationId xmlns:a16="http://schemas.microsoft.com/office/drawing/2014/main" id="{D6BB2510-D2BD-D145-A3B8-8AAC8704E36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1" name="Round Same-side Corner of Rectangle 120">
                    <a:extLst>
                      <a:ext uri="{FF2B5EF4-FFF2-40B4-BE49-F238E27FC236}">
                        <a16:creationId xmlns:a16="http://schemas.microsoft.com/office/drawing/2014/main" id="{F19ACACC-17D5-974A-A510-58162904D27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Round Same-side Corner of Rectangle 121">
                    <a:extLst>
                      <a:ext uri="{FF2B5EF4-FFF2-40B4-BE49-F238E27FC236}">
                        <a16:creationId xmlns:a16="http://schemas.microsoft.com/office/drawing/2014/main" id="{AD999849-7E02-3E4C-876F-9543CEB5A9B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45AA32E1-7F73-3542-80B7-96FB5ADD09CD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AE27AF1F-4BBC-0147-8DC7-FCB1362025B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519653EF-4BEF-0544-B4FF-3B97FC23E6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08C6F14-2910-A84A-9B2D-8475AE7251C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97094493-6F2A-4541-AC05-44096B8653C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FB0F879-D7CC-9445-A586-EF93134DD94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EFB2CC70-FEDB-FB4D-8D12-95244FBC04C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7F1CD35-5AA4-C745-B438-CFBAC51D854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FA6EDC32-870D-7A4B-A9FA-147AD48CBF7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E6C43784-DC72-5B4A-9535-76DB69E2B3B8}"/>
                      </a:ext>
                    </a:extLst>
                  </p:cNvPr>
                  <p:cNvCxnSpPr>
                    <a:stCxn id="131" idx="1"/>
                    <a:endCxn id="129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E6E826D4-C517-7344-A3A4-CDD5C925A5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0" name="Round Same-side Corner of Rectangle 139">
                    <a:extLst>
                      <a:ext uri="{FF2B5EF4-FFF2-40B4-BE49-F238E27FC236}">
                        <a16:creationId xmlns:a16="http://schemas.microsoft.com/office/drawing/2014/main" id="{8445AF24-445B-EE44-BBE5-8A12A6001B4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DAE89213-53B5-744C-9658-151CDB3AA6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D3D16E1-3A9D-4949-B298-73B9188862B5}"/>
                      </a:ext>
                    </a:extLst>
                  </p:cNvPr>
                  <p:cNvCxnSpPr>
                    <a:cxnSpLocks/>
                    <a:endCxn id="16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Rounded Rectangle 166">
                    <a:extLst>
                      <a:ext uri="{FF2B5EF4-FFF2-40B4-BE49-F238E27FC236}">
                        <a16:creationId xmlns:a16="http://schemas.microsoft.com/office/drawing/2014/main" id="{905AE863-C949-024D-9DC3-9A3C44C2A6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31CADD66-778D-6D40-B630-C816E228B71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3802D589-7C25-2845-AB20-7BFE1959807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A8138C6B-579F-8441-B150-A19D05D177D3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E0A0220D-76B3-CD49-85ED-9AF15E27D17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2" name="Round Same-side Corner of Rectangle 171">
                    <a:extLst>
                      <a:ext uri="{FF2B5EF4-FFF2-40B4-BE49-F238E27FC236}">
                        <a16:creationId xmlns:a16="http://schemas.microsoft.com/office/drawing/2014/main" id="{B9B69FD8-56EB-9B46-8626-275A6DA121AE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E9430D07-8C89-514C-B201-5C941B20B19F}"/>
                  </a:ext>
                </a:extLst>
              </p:cNvPr>
              <p:cNvSpPr/>
              <p:nvPr/>
            </p:nvSpPr>
            <p:spPr>
              <a:xfrm>
                <a:off x="2344286" y="275718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CEA604A-2F1E-D946-A5D7-EEB1E4A7145B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EAE686CB-F764-3348-9679-8C6EB352D6B0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56923C15-CADF-3D41-AB15-F6856C2B42A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E4ACC74F-73A2-BF47-8452-885AC5D17BAD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449B1FFE-C053-AB4E-ADD1-889A438A1FA3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2ECF2ACC-8C5B-F84C-9A6D-4633904B263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6DC4EA34-6A19-1045-B22D-E79DE4040E10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0472BF21-946D-9843-879F-09CC21B6C65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</p:grpSpPr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D09DC1FB-F7E3-8841-931E-A0DB529AA0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594D12DA-9A88-B943-96C6-6B900565A6DB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15B9577F-9F30-B546-966B-97ED7ED100F4}"/>
                  </a:ext>
                </a:extLst>
              </p:cNvPr>
              <p:cNvGrpSpPr/>
              <p:nvPr/>
            </p:nvGrpSpPr>
            <p:grpSpPr>
              <a:xfrm>
                <a:off x="959289" y="1135878"/>
                <a:ext cx="341128" cy="246221"/>
                <a:chOff x="446239" y="1890679"/>
                <a:chExt cx="341128" cy="246221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1828DF3-5088-C543-98A3-5D1750FA588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6FBD8716-857E-4B46-9F55-AA6E717D7D9F}"/>
                    </a:ext>
                  </a:extLst>
                </p:cNvPr>
                <p:cNvSpPr txBox="1"/>
                <p:nvPr/>
              </p:nvSpPr>
              <p:spPr>
                <a:xfrm>
                  <a:off x="446239" y="189067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FDFF55BF-146D-6C44-B49E-DFDF2103DC2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</p:grpSpPr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FB842824-24FE-5E47-A006-5949AD098DE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3211ED61-C632-2B4D-B74C-A2B9C0AE044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37C90382-48DF-9448-B0C3-103BC2A44598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9F548606-4490-6B4B-BA52-F3AA15ECD29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F7ACCDB0-FD48-3143-9283-3C0F1C8204C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A64A4EC9-A256-3643-8A19-51FB3CFC36E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</p:grpSpPr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A5E493FD-4EC2-454D-A548-5470A253315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7DDEAD8B-4B0E-C240-A146-876BEC3FE3C4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05310009-47DC-3C4C-9264-7515B9C603B2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BA8BB159-89F9-BB47-8053-749F2EB6BEFF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3AC13611-F117-E741-9AF5-5EFE1F78E819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4DD22DCF-CCEF-154C-8728-C460F496027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</p:grpSpPr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874806CA-98ED-8B45-B229-F4A16772653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73B424B5-A7E0-B842-9018-B007E80F21BD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E6E33EFD-EB6A-914D-AA2C-0FCB03E8EA08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C0860FE3-C44E-644F-B1EE-8E49ADEDB6C0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6E8D306-C8FF-1E40-95BA-BF7092A46282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80C12DB3-B937-F24F-9899-3688DBBAF942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</p:grpSpPr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7D720CA-D6BD-764A-8EB3-A994760BC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1E2327D7-F0B1-6E4F-935E-311EE1B37F00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0207D26D-C22B-2C45-A40D-9BDA9384F985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7BE10D42-9D11-3748-8B74-4BD3BDB23C20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82B01880-B38A-1148-B4E4-D00F6ABD1EAE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519F2638-E9F7-994A-97B4-9A0ADF941E9D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</p:grpSpPr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ACC0F0F0-BCF0-2544-A1AB-5731960C8CB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C25A140E-14AF-C943-B06E-19F0351E348C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C6116E47-B78D-A948-8621-B2294723866F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513D94D8-786C-F549-A852-63352FD7407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D0FCD13A-7A17-5F49-BB55-D9C66886980A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5388A41B-BA2D-F245-8F59-22A6E85C5D5D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</p:grpSpPr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37FD1DFD-DBE6-5E4C-8562-D80D031769A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8E604C90-6187-6040-A30B-D7AAFA58B975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25A328BD-64B9-4541-B9EB-00739E805992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86C6BE67-A05E-1147-B879-EC80433717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472E1129-E827-E94A-AAE9-A39B8F577F18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E74EA5C-9511-F745-A8EA-0F959C602C64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</p:grpSpPr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A290F030-5CD1-A14E-8B94-F1B3428EF8C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AF9932A5-8F93-AA43-BDBA-3FBA36F53C6B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B42D3146-45DC-AA42-8656-2BF3C43E3DF9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</p:grpSpPr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E4E658F1-F639-D845-8C17-180D8F1E011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8440D6C-76D1-A546-B27B-9F5044FC1FFA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1D3980FD-4BC4-3F43-9F2B-66EAEDF7EF55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</p:grpSpPr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AC208B32-270A-3843-9ACE-52AF096257B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041E6723-BEE6-164B-90E0-526ADA097EC1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59F6DBDC-B575-2A49-924F-267BFDD8D0A1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A67E9C14-7674-E548-A33D-AF1AE7CB3BE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E7187B9A-036B-B64F-8FB3-3A31D1DC487A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D1AB19D9-22AF-4249-9285-3F75D42C57D9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083039C-DB4F-C247-A455-8DAB14F2D5D8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948EE411-287E-FD4D-B40B-DD05AFFDF243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</p:grpSpPr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CAC026BD-50D7-484C-B613-257E8BE400F8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8176A4A4-6641-844E-9E4C-860344585B96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C07731C9-FA71-4347-AD91-D1B3A4A00655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379CE44-2D08-3844-A554-882AD473BB3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95FEA199-A83B-5F46-95C1-12AAA3A4D599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DD5FFA68-DF1A-5540-AA47-64AA898355FB}"/>
                  </a:ext>
                </a:extLst>
              </p:cNvPr>
              <p:cNvGrpSpPr/>
              <p:nvPr/>
            </p:nvGrpSpPr>
            <p:grpSpPr>
              <a:xfrm>
                <a:off x="1657210" y="2745956"/>
                <a:ext cx="969218" cy="706443"/>
                <a:chOff x="3538408" y="2598705"/>
                <a:chExt cx="969218" cy="706443"/>
              </a:xfrm>
            </p:grpSpPr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BB9E4734-7437-BE49-90FA-424F9B0F71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ABC410CF-9497-4F43-B10D-6F52FDB64917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5998A7CA-25EE-7546-9417-B85594E9EF7C}"/>
                    </a:ext>
                  </a:extLst>
                </p:cNvPr>
                <p:cNvSpPr txBox="1"/>
                <p:nvPr/>
              </p:nvSpPr>
              <p:spPr>
                <a:xfrm>
                  <a:off x="4166498" y="2598705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8</a:t>
                  </a:r>
                </a:p>
              </p:txBody>
            </p: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C2A4E271-94C0-EF47-AB0F-74572ECA39D0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</p:grpSpPr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04448BD0-53FD-CC46-B2F4-4D48857C3FFF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CFDA03C3-3181-774A-938D-F8975916274C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E2D011AA-5486-F74F-8515-6D9B565C8656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3EFFF4F-C1C0-6149-B9E0-FAAEC5356B44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A257BF7B-84C3-764A-B46A-29A12CFAC1FF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71C86B60-1716-8247-B332-E31142C5C79C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</p:grpSpPr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C7F00533-0F07-D64C-97C1-A1FB301DF147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F734CDE3-2B63-6A45-A55A-DBF800741B00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5D7E8AFB-B38D-B144-BD0D-23550F7C37AF}"/>
                  </a:ext>
                </a:extLst>
              </p:cNvPr>
              <p:cNvCxnSpPr>
                <a:cxnSpLocks/>
                <a:stCxn id="258" idx="5"/>
                <a:endCxn id="267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E708411-1A55-D445-8057-ECCF5FF51B6E}"/>
                  </a:ext>
                </a:extLst>
              </p:cNvPr>
              <p:cNvCxnSpPr>
                <a:cxnSpLocks/>
                <a:stCxn id="305" idx="6"/>
                <a:endCxn id="300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15B1492-0CEE-E740-8A10-03693A0A2D66}"/>
                  </a:ext>
                </a:extLst>
              </p:cNvPr>
              <p:cNvCxnSpPr>
                <a:cxnSpLocks/>
                <a:stCxn id="311" idx="5"/>
                <a:endCxn id="300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173640A-51BB-724E-825A-EC54E2498B80}"/>
                  </a:ext>
                </a:extLst>
              </p:cNvPr>
              <p:cNvCxnSpPr>
                <a:cxnSpLocks/>
                <a:stCxn id="156" idx="5"/>
                <a:endCxn id="300" idx="0"/>
              </p:cNvCxnSpPr>
              <p:nvPr/>
            </p:nvCxnSpPr>
            <p:spPr>
              <a:xfrm>
                <a:off x="2538805" y="2951706"/>
                <a:ext cx="64937" cy="15101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9C88DF06-97CB-344A-855E-746CF99B399D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E47FE61-875B-B44A-88B5-B481F0678865}"/>
                  </a:ext>
                </a:extLst>
              </p:cNvPr>
              <p:cNvCxnSpPr>
                <a:cxnSpLocks/>
                <a:stCxn id="308" idx="6"/>
                <a:endCxn id="305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FF8AD9A-BEAB-B944-9565-E87E4F0F1060}"/>
                  </a:ext>
                </a:extLst>
              </p:cNvPr>
              <p:cNvCxnSpPr>
                <a:cxnSpLocks/>
                <a:stCxn id="314" idx="5"/>
                <a:endCxn id="311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9BBF1C64-E32F-E046-8470-3C7C01B6579C}"/>
                  </a:ext>
                </a:extLst>
              </p:cNvPr>
              <p:cNvCxnSpPr>
                <a:cxnSpLocks/>
                <a:stCxn id="320" idx="6"/>
                <a:endCxn id="311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D967122-74EA-724D-A260-7D5DED67B6C0}"/>
                  </a:ext>
                </a:extLst>
              </p:cNvPr>
              <p:cNvCxnSpPr>
                <a:cxnSpLocks/>
                <a:stCxn id="317" idx="5"/>
                <a:endCxn id="311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730E44D-B048-3F4A-8831-4D0DD01AB6CB}"/>
                  </a:ext>
                </a:extLst>
              </p:cNvPr>
              <p:cNvCxnSpPr>
                <a:cxnSpLocks/>
                <a:stCxn id="314" idx="3"/>
                <a:endCxn id="320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A97BA291-06FE-844C-A55F-8157C36B25E0}"/>
                  </a:ext>
                </a:extLst>
              </p:cNvPr>
              <p:cNvCxnSpPr>
                <a:cxnSpLocks/>
                <a:stCxn id="317" idx="4"/>
                <a:endCxn id="320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52FF003-7769-1741-8D4A-85DA6D084A7F}"/>
                  </a:ext>
                </a:extLst>
              </p:cNvPr>
              <p:cNvCxnSpPr>
                <a:cxnSpLocks/>
                <a:stCxn id="317" idx="6"/>
                <a:endCxn id="314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2994CEEA-B00A-9C47-9589-A5A6240F52F9}"/>
                  </a:ext>
                </a:extLst>
              </p:cNvPr>
              <p:cNvCxnSpPr>
                <a:cxnSpLocks/>
                <a:stCxn id="311" idx="7"/>
                <a:endCxn id="156" idx="2"/>
              </p:cNvCxnSpPr>
              <p:nvPr/>
            </p:nvCxnSpPr>
            <p:spPr>
              <a:xfrm flipV="1">
                <a:off x="1909300" y="2871134"/>
                <a:ext cx="434986" cy="37878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4AB0DAF4-3677-5341-B279-AEDCBA3439E4}"/>
                  </a:ext>
                </a:extLst>
              </p:cNvPr>
              <p:cNvCxnSpPr>
                <a:cxnSpLocks/>
                <a:stCxn id="156" idx="6"/>
                <a:endCxn id="297" idx="2"/>
              </p:cNvCxnSpPr>
              <p:nvPr/>
            </p:nvCxnSpPr>
            <p:spPr>
              <a:xfrm flipV="1">
                <a:off x="2572179" y="2863391"/>
                <a:ext cx="627814" cy="774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ACBDEBE4-4578-B641-B1CF-1F9FFD06981B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83FD53A8-6C58-4247-851A-C92CDAB86B7C}"/>
                  </a:ext>
                </a:extLst>
              </p:cNvPr>
              <p:cNvCxnSpPr>
                <a:cxnSpLocks/>
                <a:stCxn id="156" idx="7"/>
                <a:endCxn id="162" idx="3"/>
              </p:cNvCxnSpPr>
              <p:nvPr/>
            </p:nvCxnSpPr>
            <p:spPr>
              <a:xfrm flipV="1">
                <a:off x="2538805" y="2426953"/>
                <a:ext cx="755846" cy="3636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BBF851FB-8721-CD44-AD33-E04577E2A3F5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76DECFC8-8ECF-C34E-A1A0-BAEC0439FAED}"/>
                  </a:ext>
                </a:extLst>
              </p:cNvPr>
              <p:cNvCxnSpPr>
                <a:cxnSpLocks/>
                <a:stCxn id="156" idx="0"/>
                <a:endCxn id="267" idx="4"/>
              </p:cNvCxnSpPr>
              <p:nvPr/>
            </p:nvCxnSpPr>
            <p:spPr>
              <a:xfrm flipV="1">
                <a:off x="2458233" y="2132773"/>
                <a:ext cx="451034" cy="6244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94F8A27-84D9-F94D-BF28-1E8B90D87C91}"/>
                  </a:ext>
                </a:extLst>
              </p:cNvPr>
              <p:cNvCxnSpPr>
                <a:cxnSpLocks/>
                <a:stCxn id="156" idx="3"/>
                <a:endCxn id="305" idx="7"/>
              </p:cNvCxnSpPr>
              <p:nvPr/>
            </p:nvCxnSpPr>
            <p:spPr>
              <a:xfrm flipH="1">
                <a:off x="1905638" y="2951706"/>
                <a:ext cx="472022" cy="144506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BAE36B5F-5AE8-6E4C-A479-736D2EA1B724}"/>
                  </a:ext>
                </a:extLst>
              </p:cNvPr>
              <p:cNvCxnSpPr>
                <a:cxnSpLocks/>
                <a:stCxn id="305" idx="0"/>
                <a:endCxn id="311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55FCF115-6453-2345-8066-6A3BAC0D4EFD}"/>
                  </a:ext>
                </a:extLst>
              </p:cNvPr>
              <p:cNvCxnSpPr>
                <a:cxnSpLocks/>
                <a:stCxn id="297" idx="1"/>
                <a:endCxn id="267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C48AADB8-9637-F444-97E6-20357A50B2A9}"/>
                  </a:ext>
                </a:extLst>
              </p:cNvPr>
              <p:cNvCxnSpPr>
                <a:cxnSpLocks/>
                <a:stCxn id="297" idx="0"/>
                <a:endCxn id="162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6DA135C1-9BCF-134B-8CF2-B4AC13E12726}"/>
                  </a:ext>
                </a:extLst>
              </p:cNvPr>
              <p:cNvCxnSpPr>
                <a:cxnSpLocks/>
                <a:stCxn id="297" idx="7"/>
                <a:endCxn id="27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6F90E929-EACE-8142-9972-885C9389AD46}"/>
                  </a:ext>
                </a:extLst>
              </p:cNvPr>
              <p:cNvCxnSpPr>
                <a:cxnSpLocks/>
                <a:stCxn id="297" idx="6"/>
                <a:endCxn id="279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8380ACD3-1E9C-854C-A9B2-48DF0AA62D8F}"/>
                  </a:ext>
                </a:extLst>
              </p:cNvPr>
              <p:cNvCxnSpPr>
                <a:cxnSpLocks/>
                <a:stCxn id="297" idx="2"/>
                <a:endCxn id="237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A07A377C-3713-F04F-8F66-2E43B8F391DE}"/>
                  </a:ext>
                </a:extLst>
              </p:cNvPr>
              <p:cNvCxnSpPr>
                <a:cxnSpLocks/>
                <a:stCxn id="297" idx="5"/>
                <a:endCxn id="28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0B13D9D3-14A3-4443-B68F-7415A60C42F5}"/>
                  </a:ext>
                </a:extLst>
              </p:cNvPr>
              <p:cNvCxnSpPr>
                <a:cxnSpLocks/>
                <a:stCxn id="267" idx="3"/>
                <a:endCxn id="237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41E077-0D8D-DB4C-83A1-29D8FE6AE76C}"/>
                  </a:ext>
                </a:extLst>
              </p:cNvPr>
              <p:cNvCxnSpPr>
                <a:cxnSpLocks/>
                <a:stCxn id="162" idx="1"/>
                <a:endCxn id="267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A0F75C91-6F7F-6D4D-B70D-BC0D59A36E15}"/>
                  </a:ext>
                </a:extLst>
              </p:cNvPr>
              <p:cNvCxnSpPr>
                <a:cxnSpLocks/>
                <a:stCxn id="270" idx="3"/>
                <a:endCxn id="162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3633F56C-11ED-E545-81E2-755D0B1825F4}"/>
                  </a:ext>
                </a:extLst>
              </p:cNvPr>
              <p:cNvCxnSpPr>
                <a:cxnSpLocks/>
                <a:stCxn id="237" idx="6"/>
                <a:endCxn id="162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867E84B0-AE3A-914A-A8C8-8182A04B7CAB}"/>
                  </a:ext>
                </a:extLst>
              </p:cNvPr>
              <p:cNvCxnSpPr>
                <a:cxnSpLocks/>
                <a:stCxn id="264" idx="2"/>
                <a:endCxn id="267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A95A35D4-61F2-524C-95DE-EB09A2552E1E}"/>
                  </a:ext>
                </a:extLst>
              </p:cNvPr>
              <p:cNvCxnSpPr>
                <a:cxnSpLocks/>
                <a:stCxn id="261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A7A45E0D-F2DC-BD4C-B4BC-1D8ABB1E8D77}"/>
                  </a:ext>
                </a:extLst>
              </p:cNvPr>
              <p:cNvCxnSpPr>
                <a:cxnSpLocks/>
                <a:stCxn id="27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5A53206-47FB-004D-A551-963032B01E69}"/>
                  </a:ext>
                </a:extLst>
              </p:cNvPr>
              <p:cNvCxnSpPr>
                <a:cxnSpLocks/>
                <a:stCxn id="258" idx="6"/>
                <a:endCxn id="261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0FA276B0-52B9-E443-B699-6D1A6CA96657}"/>
                  </a:ext>
                </a:extLst>
              </p:cNvPr>
              <p:cNvCxnSpPr>
                <a:cxnSpLocks/>
                <a:stCxn id="261" idx="6"/>
                <a:endCxn id="273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A4E010E6-89F3-2B42-A727-3C11FAEC1AE5}"/>
                  </a:ext>
                </a:extLst>
              </p:cNvPr>
              <p:cNvCxnSpPr>
                <a:cxnSpLocks/>
                <a:stCxn id="273" idx="4"/>
                <a:endCxn id="27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586E8EEC-EDCC-E14C-AC44-8F218612C0DB}"/>
                  </a:ext>
                </a:extLst>
              </p:cNvPr>
              <p:cNvCxnSpPr>
                <a:cxnSpLocks/>
                <a:stCxn id="276" idx="4"/>
                <a:endCxn id="279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7EFB93A7-EBC4-D047-8F1D-AF12DF09AB06}"/>
                  </a:ext>
                </a:extLst>
              </p:cNvPr>
              <p:cNvCxnSpPr>
                <a:cxnSpLocks/>
                <a:stCxn id="270" idx="5"/>
                <a:endCxn id="279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9D8917A8-90F6-3048-B0B0-F2E043EBD9B5}"/>
                  </a:ext>
                </a:extLst>
              </p:cNvPr>
              <p:cNvCxnSpPr>
                <a:cxnSpLocks/>
                <a:stCxn id="279" idx="4"/>
                <a:endCxn id="28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8EA9274E-FB8A-5447-8C52-3559564E993C}"/>
                  </a:ext>
                </a:extLst>
              </p:cNvPr>
              <p:cNvCxnSpPr>
                <a:cxnSpLocks/>
                <a:stCxn id="162" idx="5"/>
                <a:endCxn id="28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599A2CD9-DAC3-304F-982B-F226834A4ED0}"/>
                  </a:ext>
                </a:extLst>
              </p:cNvPr>
              <p:cNvCxnSpPr>
                <a:cxnSpLocks/>
                <a:stCxn id="162" idx="6"/>
                <a:endCxn id="279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8C589CA8-27BA-C544-80AC-35432720977B}"/>
                  </a:ext>
                </a:extLst>
              </p:cNvPr>
              <p:cNvCxnSpPr>
                <a:cxnSpLocks/>
                <a:stCxn id="291" idx="6"/>
                <a:endCxn id="28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F1C9D252-F242-B040-B404-29A60EF4C457}"/>
                  </a:ext>
                </a:extLst>
              </p:cNvPr>
              <p:cNvCxnSpPr>
                <a:cxnSpLocks/>
                <a:stCxn id="294" idx="6"/>
                <a:endCxn id="28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40032E0C-862C-B447-9F93-C2FB804BD194}"/>
                  </a:ext>
                </a:extLst>
              </p:cNvPr>
              <p:cNvCxnSpPr>
                <a:cxnSpLocks/>
                <a:stCxn id="285" idx="2"/>
                <a:endCxn id="28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7E546541-2EA3-DD4F-938A-1ABFB24EF5D9}"/>
                  </a:ext>
                </a:extLst>
              </p:cNvPr>
              <p:cNvCxnSpPr>
                <a:cxnSpLocks/>
                <a:stCxn id="288" idx="1"/>
                <a:endCxn id="28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977D2EA5-46C1-244B-ADC2-566DBBCA0BBC}"/>
                  </a:ext>
                </a:extLst>
              </p:cNvPr>
              <p:cNvCxnSpPr>
                <a:cxnSpLocks/>
                <a:stCxn id="285" idx="4"/>
                <a:endCxn id="28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0A3C3E1F-892C-0340-951B-839CA711B210}"/>
                  </a:ext>
                </a:extLst>
              </p:cNvPr>
              <p:cNvCxnSpPr>
                <a:cxnSpLocks/>
                <a:stCxn id="291" idx="4"/>
                <a:endCxn id="29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873FC5C9-0008-3C42-9DE1-F3DDE1EB6C42}"/>
                  </a:ext>
                </a:extLst>
              </p:cNvPr>
              <p:cNvCxnSpPr>
                <a:cxnSpLocks/>
                <a:stCxn id="240" idx="6"/>
                <a:endCxn id="237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0226A17F-CE39-5A49-AF44-106B30F875C5}"/>
                  </a:ext>
                </a:extLst>
              </p:cNvPr>
              <p:cNvCxnSpPr>
                <a:cxnSpLocks/>
                <a:stCxn id="240" idx="0"/>
                <a:endCxn id="243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4D8C192C-8E74-864F-9C6C-10CC00194882}"/>
                  </a:ext>
                </a:extLst>
              </p:cNvPr>
              <p:cNvCxnSpPr>
                <a:cxnSpLocks/>
                <a:stCxn id="240" idx="7"/>
                <a:endCxn id="25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52129B8-549D-5941-BF5C-EF8FE3A62B00}"/>
                  </a:ext>
                </a:extLst>
              </p:cNvPr>
              <p:cNvCxnSpPr>
                <a:cxnSpLocks/>
                <a:stCxn id="252" idx="5"/>
                <a:endCxn id="237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E19DC49E-6C5E-D749-8902-1F924B73A9A2}"/>
                  </a:ext>
                </a:extLst>
              </p:cNvPr>
              <p:cNvCxnSpPr>
                <a:cxnSpLocks/>
                <a:stCxn id="252" idx="2"/>
                <a:endCxn id="243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3FEBFAE2-1E25-9A40-B49B-F1D45778D511}"/>
                  </a:ext>
                </a:extLst>
              </p:cNvPr>
              <p:cNvCxnSpPr>
                <a:cxnSpLocks/>
                <a:stCxn id="246" idx="5"/>
                <a:endCxn id="25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FC71449A-EFA7-874C-9F68-4AA3903593D5}"/>
                  </a:ext>
                </a:extLst>
              </p:cNvPr>
              <p:cNvCxnSpPr>
                <a:cxnSpLocks/>
                <a:stCxn id="249" idx="4"/>
                <a:endCxn id="25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1E59421D-C0C6-894C-8975-C3BFE9F1468D}"/>
                  </a:ext>
                </a:extLst>
              </p:cNvPr>
              <p:cNvCxnSpPr>
                <a:cxnSpLocks/>
                <a:stCxn id="255" idx="3"/>
                <a:endCxn id="25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7B78D6E8-6D67-2E4B-8118-9767899D85F4}"/>
                  </a:ext>
                </a:extLst>
              </p:cNvPr>
              <p:cNvCxnSpPr>
                <a:cxnSpLocks/>
                <a:stCxn id="243" idx="0"/>
                <a:endCxn id="24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8C10617D-BF9B-E343-9854-2C4365B9E9E8}"/>
                  </a:ext>
                </a:extLst>
              </p:cNvPr>
              <p:cNvCxnSpPr>
                <a:cxnSpLocks/>
                <a:stCxn id="249" idx="2"/>
                <a:endCxn id="24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FD057C62-1927-3741-8445-6589D2420C20}"/>
                  </a:ext>
                </a:extLst>
              </p:cNvPr>
              <p:cNvCxnSpPr>
                <a:cxnSpLocks/>
                <a:stCxn id="249" idx="6"/>
                <a:endCxn id="25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3CD0502D-C2A0-EC47-848A-CA85A42B7F68}"/>
                  </a:ext>
                </a:extLst>
              </p:cNvPr>
              <p:cNvCxnSpPr>
                <a:cxnSpLocks/>
                <a:stCxn id="255" idx="2"/>
                <a:endCxn id="249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744B4307-C8E6-FE43-8163-4238797A2319}"/>
                  </a:ext>
                </a:extLst>
              </p:cNvPr>
              <p:cNvCxnSpPr>
                <a:cxnSpLocks/>
                <a:stCxn id="258" idx="3"/>
                <a:endCxn id="255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C601F373-F8CB-9648-BAAD-0CB37C29E799}"/>
                </a:ext>
              </a:extLst>
            </p:cNvPr>
            <p:cNvCxnSpPr>
              <a:cxnSpLocks/>
              <a:stCxn id="249" idx="3"/>
              <a:endCxn id="243" idx="7"/>
            </p:cNvCxnSpPr>
            <p:nvPr/>
          </p:nvCxnSpPr>
          <p:spPr>
            <a:xfrm flipH="1">
              <a:off x="921891" y="1356448"/>
              <a:ext cx="350839" cy="3828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307A1C89-A4D2-DE4B-A1F9-E8B907EF3FF8}"/>
                </a:ext>
              </a:extLst>
            </p:cNvPr>
            <p:cNvCxnSpPr>
              <a:cxnSpLocks/>
              <a:stCxn id="267" idx="1"/>
              <a:endCxn id="255" idx="5"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5853B49-B475-3941-94E4-A0E6D517D46F}"/>
                </a:ext>
              </a:extLst>
            </p:cNvPr>
            <p:cNvCxnSpPr>
              <a:cxnSpLocks/>
              <a:stCxn id="156" idx="1"/>
              <a:endCxn id="238" idx="2"/>
            </p:cNvCxnSpPr>
            <p:nvPr/>
          </p:nvCxnSpPr>
          <p:spPr>
            <a:xfrm flipH="1" flipV="1">
              <a:off x="1897939" y="2471154"/>
              <a:ext cx="196509" cy="32214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218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roup 457">
            <a:extLst>
              <a:ext uri="{FF2B5EF4-FFF2-40B4-BE49-F238E27FC236}">
                <a16:creationId xmlns:a16="http://schemas.microsoft.com/office/drawing/2014/main" id="{343B96A1-DA06-2D4B-AFA6-529383DD2A0F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283212" y="1060992"/>
            <a:chExt cx="4897125" cy="3636717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D48928E7-185D-4249-87C3-D3A02C7FA9C1}"/>
                </a:ext>
              </a:extLst>
            </p:cNvPr>
            <p:cNvGrpSpPr/>
            <p:nvPr/>
          </p:nvGrpSpPr>
          <p:grpSpPr>
            <a:xfrm>
              <a:off x="283212" y="1060992"/>
              <a:ext cx="4897125" cy="3619596"/>
              <a:chOff x="2406950" y="945145"/>
              <a:chExt cx="4897125" cy="3619596"/>
            </a:xfrm>
          </p:grpSpPr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F057AF26-5CFB-9A40-BDAD-12D50CEFFDCE}"/>
                  </a:ext>
                </a:extLst>
              </p:cNvPr>
              <p:cNvSpPr/>
              <p:nvPr/>
            </p:nvSpPr>
            <p:spPr>
              <a:xfrm>
                <a:off x="2406950" y="2915143"/>
                <a:ext cx="914400" cy="914400"/>
              </a:xfrm>
              <a:prstGeom prst="arc">
                <a:avLst>
                  <a:gd name="adj1" fmla="val 16200000"/>
                  <a:gd name="adj2" fmla="val 92471"/>
                </a:avLst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68D8E11-36B1-BF46-AF49-C60DF6F3E821}"/>
                  </a:ext>
                </a:extLst>
              </p:cNvPr>
              <p:cNvGrpSpPr/>
              <p:nvPr/>
            </p:nvGrpSpPr>
            <p:grpSpPr>
              <a:xfrm>
                <a:off x="2781834" y="945145"/>
                <a:ext cx="4522241" cy="3619596"/>
                <a:chOff x="2781834" y="945145"/>
                <a:chExt cx="4522241" cy="3619596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94C9D5F-BB94-574D-A95D-4B4DDBAA79F9}"/>
                    </a:ext>
                  </a:extLst>
                </p:cNvPr>
                <p:cNvCxnSpPr/>
                <p:nvPr/>
              </p:nvCxnSpPr>
              <p:spPr>
                <a:xfrm flipH="1">
                  <a:off x="2788667" y="4554538"/>
                  <a:ext cx="169239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D86B423-D28B-CA4D-8FDC-28ADFB0F6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0" cy="3602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ADBB8-3F30-934B-99C4-BE0C3B5647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951566"/>
                  <a:ext cx="450127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129B58D-A801-5141-AB5C-85FA82AF1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667" y="2510812"/>
                  <a:ext cx="1520655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AE3AA63-109D-4343-B496-FF3554816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2517235"/>
                  <a:ext cx="0" cy="4828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ABC9363-E3E3-AF47-9F0B-88FBBDBFE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0301" y="3427425"/>
                  <a:ext cx="0" cy="7135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F5C0A2E-2181-764C-B8D0-A4E706C99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8667" y="3427425"/>
                  <a:ext cx="1131634" cy="119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AE24F2A-4A98-8145-80D8-283EA44576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0" cy="134341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7F2AB1A-5A4B-0242-97C0-DC1972137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6" y="3216171"/>
                  <a:ext cx="113163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B189450-579E-FE42-ADE4-D3114F08C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685" y="4554538"/>
                  <a:ext cx="234325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6D8CE4E-2501-DC40-8241-0DDB62FE84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08" y="957077"/>
                  <a:ext cx="1367" cy="360766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47E6A78-FDC8-A347-A7FA-F082B40A5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50597" y="2510811"/>
                  <a:ext cx="937976" cy="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8F15142-2E13-9D40-A068-BC32A779B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0597" y="2513157"/>
                  <a:ext cx="0" cy="4801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3C385F-E11C-0E44-80D7-9FAB50638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599" y="3221223"/>
                  <a:ext cx="0" cy="13333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CC8B1D4-FE69-444B-A0C8-BD33CE37653C}"/>
                    </a:ext>
                  </a:extLst>
                </p:cNvPr>
                <p:cNvSpPr/>
                <p:nvPr/>
              </p:nvSpPr>
              <p:spPr>
                <a:xfrm>
                  <a:off x="2894832" y="3523476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69F56E3-1869-B446-AF3F-37350AA5BB47}"/>
                    </a:ext>
                  </a:extLst>
                </p:cNvPr>
                <p:cNvSpPr/>
                <p:nvPr/>
              </p:nvSpPr>
              <p:spPr>
                <a:xfrm>
                  <a:off x="3055147" y="3524160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89F3F9B-D56C-9A46-A9A8-74E00B71FB84}"/>
                    </a:ext>
                  </a:extLst>
                </p:cNvPr>
                <p:cNvSpPr/>
                <p:nvPr/>
              </p:nvSpPr>
              <p:spPr>
                <a:xfrm>
                  <a:off x="5044652" y="3327339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344AD18-5FF8-FB48-B61B-004FBCB44A39}"/>
                    </a:ext>
                  </a:extLst>
                </p:cNvPr>
                <p:cNvSpPr/>
                <p:nvPr/>
              </p:nvSpPr>
              <p:spPr>
                <a:xfrm>
                  <a:off x="5204967" y="3328023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CE2EB89-E7B2-4D48-9578-520A624BC0E0}"/>
                    </a:ext>
                  </a:extLst>
                </p:cNvPr>
                <p:cNvSpPr/>
                <p:nvPr/>
              </p:nvSpPr>
              <p:spPr>
                <a:xfrm>
                  <a:off x="5042787" y="4215610"/>
                  <a:ext cx="652881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FFDF22B-39C7-5B4E-964D-6D031C990077}"/>
                    </a:ext>
                  </a:extLst>
                </p:cNvPr>
                <p:cNvSpPr/>
                <p:nvPr/>
              </p:nvSpPr>
              <p:spPr>
                <a:xfrm>
                  <a:off x="5203102" y="4216294"/>
                  <a:ext cx="394156" cy="252981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F65591B8-F84D-CB44-AF32-B1436D2648EA}"/>
                    </a:ext>
                  </a:extLst>
                </p:cNvPr>
                <p:cNvGrpSpPr/>
                <p:nvPr/>
              </p:nvGrpSpPr>
              <p:grpSpPr>
                <a:xfrm rot="19031548">
                  <a:off x="4989873" y="1257553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CE29C19D-59C5-D44B-BA53-3D3C4FBE935F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BA647FCC-6951-F843-B859-868AE035CEF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D3748CF-83BE-B94B-8FEB-EEEAEFDFCF7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2AA0371-A5D9-4748-B9DF-214C4AD7C7B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6D3D8A84-1D29-8146-9988-DE91CB9B324D}"/>
                    </a:ext>
                  </a:extLst>
                </p:cNvPr>
                <p:cNvGrpSpPr/>
                <p:nvPr/>
              </p:nvGrpSpPr>
              <p:grpSpPr>
                <a:xfrm rot="2588980">
                  <a:off x="5581941" y="1248200"/>
                  <a:ext cx="445441" cy="332970"/>
                  <a:chOff x="711493" y="3280497"/>
                  <a:chExt cx="445441" cy="332970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DA0DB183-DBA0-D34B-9A4A-05C33F2D84B0}"/>
                      </a:ext>
                    </a:extLst>
                  </p:cNvPr>
                  <p:cNvSpPr/>
                  <p:nvPr/>
                </p:nvSpPr>
                <p:spPr>
                  <a:xfrm>
                    <a:off x="711493" y="3280497"/>
                    <a:ext cx="445441" cy="4975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F387943-7B91-F244-8A54-54471504BED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101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A226E0E0-0D9F-3C4A-98C2-7077966F764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1340" y="3397641"/>
                    <a:ext cx="202988" cy="68200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B4E316F-B600-6A41-9473-636D8573E3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150" y="3315883"/>
                    <a:ext cx="286128" cy="30903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92BBC3F-FD2C-164A-BC80-A2BBE17113BA}"/>
                    </a:ext>
                  </a:extLst>
                </p:cNvPr>
                <p:cNvSpPr/>
                <p:nvPr/>
              </p:nvSpPr>
              <p:spPr>
                <a:xfrm rot="16200000">
                  <a:off x="5345355" y="1678065"/>
                  <a:ext cx="286128" cy="46717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0DD253B-6807-2C44-AD39-A91DE9F59C74}"/>
                    </a:ext>
                  </a:extLst>
                </p:cNvPr>
                <p:cNvSpPr/>
                <p:nvPr/>
              </p:nvSpPr>
              <p:spPr>
                <a:xfrm rot="10800000">
                  <a:off x="6116281" y="1303946"/>
                  <a:ext cx="234316" cy="80621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14C2B6E-8E0E-A845-BBE3-64C619D47D98}"/>
                    </a:ext>
                  </a:extLst>
                </p:cNvPr>
                <p:cNvSpPr/>
                <p:nvPr/>
              </p:nvSpPr>
              <p:spPr>
                <a:xfrm rot="10800000">
                  <a:off x="6217535" y="1371937"/>
                  <a:ext cx="45719" cy="64709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E3566E3-62DC-C342-9EA0-582FAABC0631}"/>
                    </a:ext>
                  </a:extLst>
                </p:cNvPr>
                <p:cNvSpPr/>
                <p:nvPr/>
              </p:nvSpPr>
              <p:spPr>
                <a:xfrm rot="10800000">
                  <a:off x="7075210" y="1468465"/>
                  <a:ext cx="80411" cy="73475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CC6FDC6-B8BA-5048-AAE2-B103B9CDB064}"/>
                    </a:ext>
                  </a:extLst>
                </p:cNvPr>
                <p:cNvSpPr/>
                <p:nvPr/>
              </p:nvSpPr>
              <p:spPr>
                <a:xfrm rot="16200000">
                  <a:off x="6954957" y="2089952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E4240B7-5FF9-A641-9F15-DF753CEAF5F3}"/>
                    </a:ext>
                  </a:extLst>
                </p:cNvPr>
                <p:cNvSpPr/>
                <p:nvPr/>
              </p:nvSpPr>
              <p:spPr>
                <a:xfrm rot="16200000">
                  <a:off x="6954957" y="1272329"/>
                  <a:ext cx="76537" cy="306566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58837C9-6280-F140-9A9F-AEC05B3A6326}"/>
                    </a:ext>
                  </a:extLst>
                </p:cNvPr>
                <p:cNvSpPr/>
                <p:nvPr/>
              </p:nvSpPr>
              <p:spPr>
                <a:xfrm rot="16200000">
                  <a:off x="6816864" y="146199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A3A7DAA-B438-F742-A01D-9DE3C3FEE013}"/>
                    </a:ext>
                  </a:extLst>
                </p:cNvPr>
                <p:cNvSpPr/>
                <p:nvPr/>
              </p:nvSpPr>
              <p:spPr>
                <a:xfrm rot="16200000">
                  <a:off x="6816864" y="1717342"/>
                  <a:ext cx="254198" cy="25797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0F94CB9-2403-3645-B1A5-6222525B0743}"/>
                    </a:ext>
                  </a:extLst>
                </p:cNvPr>
                <p:cNvSpPr/>
                <p:nvPr/>
              </p:nvSpPr>
              <p:spPr>
                <a:xfrm rot="16200000">
                  <a:off x="6737023" y="1868449"/>
                  <a:ext cx="230272" cy="44023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1FD5D73-5A81-6F45-BDC2-5505C1101A60}"/>
                    </a:ext>
                  </a:extLst>
                </p:cNvPr>
                <p:cNvSpPr/>
                <p:nvPr/>
              </p:nvSpPr>
              <p:spPr>
                <a:xfrm rot="16200000">
                  <a:off x="2877324" y="382971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F865101-CF47-564A-8271-68C40CD4DE8C}"/>
                    </a:ext>
                  </a:extLst>
                </p:cNvPr>
                <p:cNvSpPr/>
                <p:nvPr/>
              </p:nvSpPr>
              <p:spPr>
                <a:xfrm>
                  <a:off x="2914308" y="387341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3A2EAFC-C2A5-924F-85C6-642A5DE53A62}"/>
                    </a:ext>
                  </a:extLst>
                </p:cNvPr>
                <p:cNvSpPr/>
                <p:nvPr/>
              </p:nvSpPr>
              <p:spPr>
                <a:xfrm rot="16200000">
                  <a:off x="5020780" y="3627033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FED5394-81BF-B24A-93C8-038773959923}"/>
                    </a:ext>
                  </a:extLst>
                </p:cNvPr>
                <p:cNvSpPr/>
                <p:nvPr/>
              </p:nvSpPr>
              <p:spPr>
                <a:xfrm>
                  <a:off x="5057764" y="3670734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6B81737C-A159-AC41-8F4F-B306ADB6DAFC}"/>
                    </a:ext>
                  </a:extLst>
                </p:cNvPr>
                <p:cNvSpPr/>
                <p:nvPr/>
              </p:nvSpPr>
              <p:spPr>
                <a:xfrm rot="16200000">
                  <a:off x="5020781" y="4031947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811FB3C9-18B7-134B-9107-6FBFE891EE00}"/>
                    </a:ext>
                  </a:extLst>
                </p:cNvPr>
                <p:cNvSpPr/>
                <p:nvPr/>
              </p:nvSpPr>
              <p:spPr>
                <a:xfrm>
                  <a:off x="5057765" y="4075648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87489D6-65F6-534A-A3B9-8421F8840E44}"/>
                    </a:ext>
                  </a:extLst>
                </p:cNvPr>
                <p:cNvSpPr/>
                <p:nvPr/>
              </p:nvSpPr>
              <p:spPr>
                <a:xfrm rot="16200000">
                  <a:off x="6349851" y="4341938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10B1629-1253-5F4B-91B2-4253C9B715D7}"/>
                    </a:ext>
                  </a:extLst>
                </p:cNvPr>
                <p:cNvSpPr/>
                <p:nvPr/>
              </p:nvSpPr>
              <p:spPr>
                <a:xfrm>
                  <a:off x="6386835" y="4385639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F08071F-25D4-A04B-A2A7-493848AC87A8}"/>
                    </a:ext>
                  </a:extLst>
                </p:cNvPr>
                <p:cNvSpPr/>
                <p:nvPr/>
              </p:nvSpPr>
              <p:spPr>
                <a:xfrm rot="16200000">
                  <a:off x="7072328" y="434985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B82B5BB-B727-094C-B4D2-67AC61E64A99}"/>
                    </a:ext>
                  </a:extLst>
                </p:cNvPr>
                <p:cNvSpPr/>
                <p:nvPr/>
              </p:nvSpPr>
              <p:spPr>
                <a:xfrm>
                  <a:off x="7109312" y="439356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70A3CF1-7CC6-AC48-8AA3-7E9AB01B775E}"/>
                    </a:ext>
                  </a:extLst>
                </p:cNvPr>
                <p:cNvSpPr/>
                <p:nvPr/>
              </p:nvSpPr>
              <p:spPr>
                <a:xfrm rot="16200000">
                  <a:off x="7006247" y="1197589"/>
                  <a:ext cx="166586" cy="17266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07952C18-00E0-6644-BAFD-384102588DC2}"/>
                    </a:ext>
                  </a:extLst>
                </p:cNvPr>
                <p:cNvSpPr/>
                <p:nvPr/>
              </p:nvSpPr>
              <p:spPr>
                <a:xfrm>
                  <a:off x="7043231" y="1241290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FBD549F-2116-6141-BC97-3006A7E0A46F}"/>
                    </a:ext>
                  </a:extLst>
                </p:cNvPr>
                <p:cNvSpPr/>
                <p:nvPr/>
              </p:nvSpPr>
              <p:spPr>
                <a:xfrm rot="5400000">
                  <a:off x="2783750" y="943229"/>
                  <a:ext cx="311381" cy="31521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CB838F5F-8D60-4D49-AADA-057EF4C14BA1}"/>
                    </a:ext>
                  </a:extLst>
                </p:cNvPr>
                <p:cNvSpPr/>
                <p:nvPr/>
              </p:nvSpPr>
              <p:spPr>
                <a:xfrm rot="5400000">
                  <a:off x="2802231" y="1234444"/>
                  <a:ext cx="284148" cy="31521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36129B4-4A49-7C4F-8BC9-2BB56582ECC2}"/>
                    </a:ext>
                  </a:extLst>
                </p:cNvPr>
                <p:cNvSpPr/>
                <p:nvPr/>
              </p:nvSpPr>
              <p:spPr>
                <a:xfrm rot="5400000">
                  <a:off x="2577518" y="1995481"/>
                  <a:ext cx="72485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EE581936-A948-054F-8ADF-D2C70939379D}"/>
                    </a:ext>
                  </a:extLst>
                </p:cNvPr>
                <p:cNvSpPr/>
                <p:nvPr/>
              </p:nvSpPr>
              <p:spPr>
                <a:xfrm rot="5400000">
                  <a:off x="2814099" y="1502999"/>
                  <a:ext cx="260109" cy="305803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8A2FE4A-AC20-434F-8BDE-EDEAF856B5DD}"/>
                    </a:ext>
                  </a:extLst>
                </p:cNvPr>
                <p:cNvSpPr/>
                <p:nvPr/>
              </p:nvSpPr>
              <p:spPr>
                <a:xfrm>
                  <a:off x="2863079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6662CA1B-27CF-4D43-B8B2-25E6169E043D}"/>
                    </a:ext>
                  </a:extLst>
                </p:cNvPr>
                <p:cNvSpPr/>
                <p:nvPr/>
              </p:nvSpPr>
              <p:spPr>
                <a:xfrm>
                  <a:off x="2974314" y="1676205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FB1F8F05-47DC-3C40-87D1-6F7B934EF917}"/>
                    </a:ext>
                  </a:extLst>
                </p:cNvPr>
                <p:cNvSpPr/>
                <p:nvPr/>
              </p:nvSpPr>
              <p:spPr>
                <a:xfrm>
                  <a:off x="2863775" y="1561497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D279EA0-9B12-1743-ACEF-BBEA501EF14D}"/>
                    </a:ext>
                  </a:extLst>
                </p:cNvPr>
                <p:cNvSpPr/>
                <p:nvPr/>
              </p:nvSpPr>
              <p:spPr>
                <a:xfrm>
                  <a:off x="2971752" y="1565492"/>
                  <a:ext cx="65290" cy="6529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6B0E1CF-7A8F-C949-979B-46668005D7F9}"/>
                    </a:ext>
                  </a:extLst>
                </p:cNvPr>
                <p:cNvSpPr/>
                <p:nvPr/>
              </p:nvSpPr>
              <p:spPr>
                <a:xfrm rot="5400000">
                  <a:off x="2758836" y="2172166"/>
                  <a:ext cx="393814" cy="19880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73D11B77-3B91-5046-8F67-20FFFC04843F}"/>
                    </a:ext>
                  </a:extLst>
                </p:cNvPr>
                <p:cNvSpPr/>
                <p:nvPr/>
              </p:nvSpPr>
              <p:spPr>
                <a:xfrm>
                  <a:off x="3928741" y="1544257"/>
                  <a:ext cx="711351" cy="386066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ound Same-side Corner of Rectangle 116">
                  <a:extLst>
                    <a:ext uri="{FF2B5EF4-FFF2-40B4-BE49-F238E27FC236}">
                      <a16:creationId xmlns:a16="http://schemas.microsoft.com/office/drawing/2014/main" id="{4F018BF8-E686-3A4E-B568-DB62BBAA095C}"/>
                    </a:ext>
                  </a:extLst>
                </p:cNvPr>
                <p:cNvSpPr/>
                <p:nvPr/>
              </p:nvSpPr>
              <p:spPr>
                <a:xfrm>
                  <a:off x="4026427" y="1417996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Round Same-side Corner of Rectangle 117">
                  <a:extLst>
                    <a:ext uri="{FF2B5EF4-FFF2-40B4-BE49-F238E27FC236}">
                      <a16:creationId xmlns:a16="http://schemas.microsoft.com/office/drawing/2014/main" id="{D1BC9969-CA08-E44C-86DD-F7B33B8D6D4F}"/>
                    </a:ext>
                  </a:extLst>
                </p:cNvPr>
                <p:cNvSpPr/>
                <p:nvPr/>
              </p:nvSpPr>
              <p:spPr>
                <a:xfrm>
                  <a:off x="4321852" y="1418869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Round Same-side Corner of Rectangle 118">
                  <a:extLst>
                    <a:ext uri="{FF2B5EF4-FFF2-40B4-BE49-F238E27FC236}">
                      <a16:creationId xmlns:a16="http://schemas.microsoft.com/office/drawing/2014/main" id="{00F8CC56-7A22-0146-9841-C1D390CFB7B1}"/>
                    </a:ext>
                  </a:extLst>
                </p:cNvPr>
                <p:cNvSpPr/>
                <p:nvPr/>
              </p:nvSpPr>
              <p:spPr>
                <a:xfrm rot="10800000">
                  <a:off x="4026427" y="1931920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Round Same-side Corner of Rectangle 119">
                  <a:extLst>
                    <a:ext uri="{FF2B5EF4-FFF2-40B4-BE49-F238E27FC236}">
                      <a16:creationId xmlns:a16="http://schemas.microsoft.com/office/drawing/2014/main" id="{D6BB2510-D2BD-D145-A3B8-8AAC8704E361}"/>
                    </a:ext>
                  </a:extLst>
                </p:cNvPr>
                <p:cNvSpPr/>
                <p:nvPr/>
              </p:nvSpPr>
              <p:spPr>
                <a:xfrm rot="10800000">
                  <a:off x="4315923" y="19324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Round Same-side Corner of Rectangle 120">
                  <a:extLst>
                    <a:ext uri="{FF2B5EF4-FFF2-40B4-BE49-F238E27FC236}">
                      <a16:creationId xmlns:a16="http://schemas.microsoft.com/office/drawing/2014/main" id="{F19ACACC-17D5-974A-A510-58162904D275}"/>
                    </a:ext>
                  </a:extLst>
                </p:cNvPr>
                <p:cNvSpPr/>
                <p:nvPr/>
              </p:nvSpPr>
              <p:spPr>
                <a:xfrm rot="5400000">
                  <a:off x="4591459" y="167375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ound Same-side Corner of Rectangle 121">
                  <a:extLst>
                    <a:ext uri="{FF2B5EF4-FFF2-40B4-BE49-F238E27FC236}">
                      <a16:creationId xmlns:a16="http://schemas.microsoft.com/office/drawing/2014/main" id="{AD999849-7E02-3E4C-876F-9543CEB5A9BC}"/>
                    </a:ext>
                  </a:extLst>
                </p:cNvPr>
                <p:cNvSpPr/>
                <p:nvPr/>
              </p:nvSpPr>
              <p:spPr>
                <a:xfrm rot="16200000">
                  <a:off x="3746539" y="167824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5AA32E1-7F73-3542-80B7-96FB5ADD09CD}"/>
                    </a:ext>
                  </a:extLst>
                </p:cNvPr>
                <p:cNvSpPr/>
                <p:nvPr/>
              </p:nvSpPr>
              <p:spPr>
                <a:xfrm>
                  <a:off x="5090409" y="3084185"/>
                  <a:ext cx="675889" cy="8219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E27AF1F-4BBC-0147-8DC7-FCB1362025BA}"/>
                    </a:ext>
                  </a:extLst>
                </p:cNvPr>
                <p:cNvSpPr/>
                <p:nvPr/>
              </p:nvSpPr>
              <p:spPr>
                <a:xfrm rot="16200000">
                  <a:off x="4909502" y="2994794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519653EF-4BEF-0544-B4FF-3B97FC23E688}"/>
                    </a:ext>
                  </a:extLst>
                </p:cNvPr>
                <p:cNvSpPr/>
                <p:nvPr/>
              </p:nvSpPr>
              <p:spPr>
                <a:xfrm rot="16200000">
                  <a:off x="5678598" y="2988990"/>
                  <a:ext cx="266189" cy="9015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08C6F14-2910-A84A-9B2D-8475AE7251C4}"/>
                    </a:ext>
                  </a:extLst>
                </p:cNvPr>
                <p:cNvSpPr/>
                <p:nvPr/>
              </p:nvSpPr>
              <p:spPr>
                <a:xfrm rot="16200000">
                  <a:off x="5090045" y="2865633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7094493-6F2A-4541-AC05-44096B8653C5}"/>
                    </a:ext>
                  </a:extLst>
                </p:cNvPr>
                <p:cNvSpPr/>
                <p:nvPr/>
              </p:nvSpPr>
              <p:spPr>
                <a:xfrm rot="16200000">
                  <a:off x="5308080" y="2862705"/>
                  <a:ext cx="222166" cy="21803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5FB0F879-D7CC-9445-A586-EF93134DD948}"/>
                    </a:ext>
                  </a:extLst>
                </p:cNvPr>
                <p:cNvSpPr/>
                <p:nvPr/>
              </p:nvSpPr>
              <p:spPr>
                <a:xfrm rot="16200000">
                  <a:off x="5536158" y="2853700"/>
                  <a:ext cx="222166" cy="238119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EFB2CC70-FEDB-FB4D-8D12-95244FBC04C3}"/>
                    </a:ext>
                  </a:extLst>
                </p:cNvPr>
                <p:cNvSpPr/>
                <p:nvPr/>
              </p:nvSpPr>
              <p:spPr>
                <a:xfrm rot="16200000">
                  <a:off x="6482309" y="3911757"/>
                  <a:ext cx="610829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7F1CD35-5AA4-C745-B438-CFBAC51D8544}"/>
                    </a:ext>
                  </a:extLst>
                </p:cNvPr>
                <p:cNvSpPr/>
                <p:nvPr/>
              </p:nvSpPr>
              <p:spPr>
                <a:xfrm rot="16200000">
                  <a:off x="6608440" y="3784913"/>
                  <a:ext cx="358570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A6EDC32-870D-7A4B-A9FA-147AD48CBF7C}"/>
                    </a:ext>
                  </a:extLst>
                </p:cNvPr>
                <p:cNvSpPr/>
                <p:nvPr/>
              </p:nvSpPr>
              <p:spPr>
                <a:xfrm rot="16200000">
                  <a:off x="6543755" y="3849597"/>
                  <a:ext cx="487938" cy="502824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E6C43784-DC72-5B4A-9535-76DB69E2B3B8}"/>
                    </a:ext>
                  </a:extLst>
                </p:cNvPr>
                <p:cNvCxnSpPr>
                  <a:stCxn id="131" idx="1"/>
                  <a:endCxn id="129" idx="1"/>
                </p:cNvCxnSpPr>
                <p:nvPr/>
              </p:nvCxnSpPr>
              <p:spPr>
                <a:xfrm>
                  <a:off x="6787724" y="4344978"/>
                  <a:ext cx="0" cy="123606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6E826D4-C517-7344-A3A4-CDD5C925A5AC}"/>
                    </a:ext>
                  </a:extLst>
                </p:cNvPr>
                <p:cNvSpPr/>
                <p:nvPr/>
              </p:nvSpPr>
              <p:spPr>
                <a:xfrm rot="16200000">
                  <a:off x="6720320" y="2432458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Round Same-side Corner of Rectangle 139">
                  <a:extLst>
                    <a:ext uri="{FF2B5EF4-FFF2-40B4-BE49-F238E27FC236}">
                      <a16:creationId xmlns:a16="http://schemas.microsoft.com/office/drawing/2014/main" id="{8445AF24-445B-EE44-BBE5-8A12A6001B48}"/>
                    </a:ext>
                  </a:extLst>
                </p:cNvPr>
                <p:cNvSpPr/>
                <p:nvPr/>
              </p:nvSpPr>
              <p:spPr>
                <a:xfrm rot="10800000">
                  <a:off x="6753120" y="2873814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DAE89213-53B5-744C-9658-151CDB3AA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454" y="2914622"/>
                  <a:ext cx="6045" cy="470468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AD3D16E1-3A9D-4949-B298-73B9188862B5}"/>
                    </a:ext>
                  </a:extLst>
                </p:cNvPr>
                <p:cNvCxnSpPr>
                  <a:cxnSpLocks/>
                  <a:endCxn id="164" idx="2"/>
                </p:cNvCxnSpPr>
                <p:nvPr/>
              </p:nvCxnSpPr>
              <p:spPr>
                <a:xfrm flipV="1">
                  <a:off x="2871499" y="3384640"/>
                  <a:ext cx="449686" cy="450"/>
                </a:xfrm>
                <a:prstGeom prst="line">
                  <a:avLst/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ounded Rectangle 166">
                  <a:extLst>
                    <a:ext uri="{FF2B5EF4-FFF2-40B4-BE49-F238E27FC236}">
                      <a16:creationId xmlns:a16="http://schemas.microsoft.com/office/drawing/2014/main" id="{905AE863-C949-024D-9DC3-9A3C44C2A6B1}"/>
                    </a:ext>
                  </a:extLst>
                </p:cNvPr>
                <p:cNvSpPr/>
                <p:nvPr/>
              </p:nvSpPr>
              <p:spPr>
                <a:xfrm rot="5400000">
                  <a:off x="2795343" y="2648548"/>
                  <a:ext cx="244412" cy="95584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1CADD66-778D-6D40-B630-C816E228B718}"/>
                    </a:ext>
                  </a:extLst>
                </p:cNvPr>
                <p:cNvSpPr/>
                <p:nvPr/>
              </p:nvSpPr>
              <p:spPr>
                <a:xfrm>
                  <a:off x="2965340" y="2589445"/>
                  <a:ext cx="222459" cy="2270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3802D589-7C25-2845-AB20-7BFE1959807A}"/>
                    </a:ext>
                  </a:extLst>
                </p:cNvPr>
                <p:cNvSpPr/>
                <p:nvPr/>
              </p:nvSpPr>
              <p:spPr>
                <a:xfrm rot="16200000">
                  <a:off x="3575778" y="2498492"/>
                  <a:ext cx="141302" cy="280647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A8138C6B-579F-8441-B150-A19D05D177D3}"/>
                    </a:ext>
                  </a:extLst>
                </p:cNvPr>
                <p:cNvSpPr/>
                <p:nvPr/>
              </p:nvSpPr>
              <p:spPr>
                <a:xfrm>
                  <a:off x="3593783" y="2588298"/>
                  <a:ext cx="116676" cy="11703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0A0220D-76B3-CD49-85ED-9AF15E27D17E}"/>
                    </a:ext>
                  </a:extLst>
                </p:cNvPr>
                <p:cNvSpPr/>
                <p:nvPr/>
              </p:nvSpPr>
              <p:spPr>
                <a:xfrm rot="16200000">
                  <a:off x="3137659" y="4097212"/>
                  <a:ext cx="301696" cy="568905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Round Same-side Corner of Rectangle 171">
                  <a:extLst>
                    <a:ext uri="{FF2B5EF4-FFF2-40B4-BE49-F238E27FC236}">
                      <a16:creationId xmlns:a16="http://schemas.microsoft.com/office/drawing/2014/main" id="{B9B69FD8-56EB-9B46-8626-275A6DA121AE}"/>
                    </a:ext>
                  </a:extLst>
                </p:cNvPr>
                <p:cNvSpPr/>
                <p:nvPr/>
              </p:nvSpPr>
              <p:spPr>
                <a:xfrm>
                  <a:off x="3161256" y="4103871"/>
                  <a:ext cx="232445" cy="126261"/>
                </a:xfrm>
                <a:prstGeom prst="round2SameRect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9430D07-8C89-514C-B201-5C941B20B19F}"/>
                </a:ext>
              </a:extLst>
            </p:cNvPr>
            <p:cNvSpPr/>
            <p:nvPr/>
          </p:nvSpPr>
          <p:spPr>
            <a:xfrm>
              <a:off x="2344286" y="2757187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CEA604A-2F1E-D946-A5D7-EEB1E4A7145B}"/>
                </a:ext>
              </a:extLst>
            </p:cNvPr>
            <p:cNvSpPr/>
            <p:nvPr/>
          </p:nvSpPr>
          <p:spPr>
            <a:xfrm>
              <a:off x="3261277" y="223243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AE686CB-F764-3348-9679-8C6EB352D6B0}"/>
                </a:ext>
              </a:extLst>
            </p:cNvPr>
            <p:cNvGrpSpPr/>
            <p:nvPr/>
          </p:nvGrpSpPr>
          <p:grpSpPr>
            <a:xfrm>
              <a:off x="2010587" y="2222194"/>
              <a:ext cx="341128" cy="246221"/>
              <a:chOff x="450750" y="1888627"/>
              <a:chExt cx="341128" cy="246221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56923C15-CADF-3D41-AB15-F6856C2B42AA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E4ACC74F-73A2-BF47-8452-885AC5D17BAD}"/>
                  </a:ext>
                </a:extLst>
              </p:cNvPr>
              <p:cNvSpPr txBox="1"/>
              <p:nvPr/>
            </p:nvSpPr>
            <p:spPr>
              <a:xfrm>
                <a:off x="450750" y="18886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11</a:t>
                </a: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49B1FFE-C053-AB4E-ADD1-889A438A1FA3}"/>
                </a:ext>
              </a:extLst>
            </p:cNvPr>
            <p:cNvGrpSpPr/>
            <p:nvPr/>
          </p:nvGrpSpPr>
          <p:grpSpPr>
            <a:xfrm>
              <a:off x="957389" y="2281496"/>
              <a:ext cx="341128" cy="246221"/>
              <a:chOff x="444339" y="1888774"/>
              <a:chExt cx="341128" cy="246221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2ECF2ACC-8C5B-F84C-9A6D-4633904B2633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DC4EA34-6A19-1045-B22D-E79DE4040E10}"/>
                  </a:ext>
                </a:extLst>
              </p:cNvPr>
              <p:cNvSpPr txBox="1"/>
              <p:nvPr/>
            </p:nvSpPr>
            <p:spPr>
              <a:xfrm>
                <a:off x="444339" y="18887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15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0472BF21-946D-9843-879F-09CC21B6C65B}"/>
                </a:ext>
              </a:extLst>
            </p:cNvPr>
            <p:cNvGrpSpPr/>
            <p:nvPr/>
          </p:nvGrpSpPr>
          <p:grpSpPr>
            <a:xfrm>
              <a:off x="949734" y="1693414"/>
              <a:ext cx="341128" cy="246221"/>
              <a:chOff x="445427" y="1889054"/>
              <a:chExt cx="341128" cy="246221"/>
            </a:xfrm>
          </p:grpSpPr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D09DC1FB-F7E3-8841-931E-A0DB529AA042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594D12DA-9A88-B943-96C6-6B900565A6DB}"/>
                  </a:ext>
                </a:extLst>
              </p:cNvPr>
              <p:cNvSpPr txBox="1"/>
              <p:nvPr/>
            </p:nvSpPr>
            <p:spPr>
              <a:xfrm>
                <a:off x="445427" y="188905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16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15B9577F-9F30-B546-966B-97ED7ED100F4}"/>
                </a:ext>
              </a:extLst>
            </p:cNvPr>
            <p:cNvGrpSpPr/>
            <p:nvPr/>
          </p:nvGrpSpPr>
          <p:grpSpPr>
            <a:xfrm>
              <a:off x="959289" y="1135878"/>
              <a:ext cx="341128" cy="246221"/>
              <a:chOff x="446239" y="1890679"/>
              <a:chExt cx="341128" cy="246221"/>
            </a:xfrm>
          </p:grpSpPr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1828DF3-5088-C543-98A3-5D1750FA588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FBD8716-857E-4B46-9F55-AA6E717D7D9F}"/>
                  </a:ext>
                </a:extLst>
              </p:cNvPr>
              <p:cNvSpPr txBox="1"/>
              <p:nvPr/>
            </p:nvSpPr>
            <p:spPr>
              <a:xfrm>
                <a:off x="446239" y="189067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17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FDFF55BF-146D-6C44-B49E-DFDF2103DC2D}"/>
                </a:ext>
              </a:extLst>
            </p:cNvPr>
            <p:cNvGrpSpPr/>
            <p:nvPr/>
          </p:nvGrpSpPr>
          <p:grpSpPr>
            <a:xfrm>
              <a:off x="1467279" y="1137079"/>
              <a:ext cx="341128" cy="250004"/>
              <a:chOff x="450988" y="1876756"/>
              <a:chExt cx="341128" cy="250004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FB842824-24FE-5E47-A006-5949AD098DE9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3211ED61-C632-2B4D-B74C-A2B9C0AE0444}"/>
                  </a:ext>
                </a:extLst>
              </p:cNvPr>
              <p:cNvSpPr txBox="1"/>
              <p:nvPr/>
            </p:nvSpPr>
            <p:spPr>
              <a:xfrm>
                <a:off x="450988" y="187675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18</a:t>
                </a: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7C90382-48DF-9448-B0C3-103BC2A44598}"/>
                </a:ext>
              </a:extLst>
            </p:cNvPr>
            <p:cNvGrpSpPr/>
            <p:nvPr/>
          </p:nvGrpSpPr>
          <p:grpSpPr>
            <a:xfrm>
              <a:off x="1386869" y="1769565"/>
              <a:ext cx="341128" cy="246221"/>
              <a:chOff x="456575" y="1888484"/>
              <a:chExt cx="341128" cy="246221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F548606-4490-6B4B-BA52-F3AA15ECD29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7ACCDB0-FD48-3143-9283-3C0F1C8204C5}"/>
                  </a:ext>
                </a:extLst>
              </p:cNvPr>
              <p:cNvSpPr txBox="1"/>
              <p:nvPr/>
            </p:nvSpPr>
            <p:spPr>
              <a:xfrm>
                <a:off x="456575" y="188848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14</a:t>
                </a: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64A4EC9-A256-3643-8A19-51FB3CFC36E3}"/>
                </a:ext>
              </a:extLst>
            </p:cNvPr>
            <p:cNvGrpSpPr/>
            <p:nvPr/>
          </p:nvGrpSpPr>
          <p:grpSpPr>
            <a:xfrm>
              <a:off x="2011116" y="1280239"/>
              <a:ext cx="341128" cy="246221"/>
              <a:chOff x="453736" y="1882688"/>
              <a:chExt cx="341128" cy="246221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A5E493FD-4EC2-454D-A548-5470A253315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7DDEAD8B-4B0E-C240-A146-876BEC3FE3C4}"/>
                  </a:ext>
                </a:extLst>
              </p:cNvPr>
              <p:cNvSpPr txBox="1"/>
              <p:nvPr/>
            </p:nvSpPr>
            <p:spPr>
              <a:xfrm>
                <a:off x="453736" y="188268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13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05310009-47DC-3C4C-9264-7515B9C603B2}"/>
                </a:ext>
              </a:extLst>
            </p:cNvPr>
            <p:cNvGrpSpPr/>
            <p:nvPr/>
          </p:nvGrpSpPr>
          <p:grpSpPr>
            <a:xfrm>
              <a:off x="2471870" y="1137078"/>
              <a:ext cx="341128" cy="246221"/>
              <a:chOff x="446239" y="1881739"/>
              <a:chExt cx="341128" cy="246221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A8BB159-89F9-BB47-8053-749F2EB6BEFF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AC13611-F117-E741-9AF5-5EFE1F78E819}"/>
                  </a:ext>
                </a:extLst>
              </p:cNvPr>
              <p:cNvSpPr txBox="1"/>
              <p:nvPr/>
            </p:nvSpPr>
            <p:spPr>
              <a:xfrm>
                <a:off x="446239" y="188173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19</a:t>
                </a: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D22DCF-CCEF-154C-8728-C460F4960277}"/>
                </a:ext>
              </a:extLst>
            </p:cNvPr>
            <p:cNvGrpSpPr/>
            <p:nvPr/>
          </p:nvGrpSpPr>
          <p:grpSpPr>
            <a:xfrm>
              <a:off x="3225178" y="1140862"/>
              <a:ext cx="341128" cy="246221"/>
              <a:chOff x="452952" y="1892268"/>
              <a:chExt cx="341128" cy="246221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874806CA-98ED-8B45-B229-F4A167726535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B424B5-A7E0-B842-9018-B007E80F21BD}"/>
                  </a:ext>
                </a:extLst>
              </p:cNvPr>
              <p:cNvSpPr txBox="1"/>
              <p:nvPr/>
            </p:nvSpPr>
            <p:spPr>
              <a:xfrm>
                <a:off x="452952" y="1892268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21</a:t>
                </a: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6E33EFD-EB6A-914D-AA2C-0FCB03E8EA08}"/>
                </a:ext>
              </a:extLst>
            </p:cNvPr>
            <p:cNvGrpSpPr/>
            <p:nvPr/>
          </p:nvGrpSpPr>
          <p:grpSpPr>
            <a:xfrm>
              <a:off x="3223136" y="1634051"/>
              <a:ext cx="341128" cy="246221"/>
              <a:chOff x="452238" y="1892095"/>
              <a:chExt cx="341128" cy="246221"/>
            </a:xfrm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0860FE3-C44E-644F-B1EE-8E49ADEDB6C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C6E8D306-C8FF-1E40-95BA-BF7092A46282}"/>
                  </a:ext>
                </a:extLst>
              </p:cNvPr>
              <p:cNvSpPr txBox="1"/>
              <p:nvPr/>
            </p:nvSpPr>
            <p:spPr>
              <a:xfrm>
                <a:off x="452238" y="189209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20</a:t>
                </a: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0C12DB3-B937-F24F-9899-3688DBBAF942}"/>
                </a:ext>
              </a:extLst>
            </p:cNvPr>
            <p:cNvGrpSpPr/>
            <p:nvPr/>
          </p:nvGrpSpPr>
          <p:grpSpPr>
            <a:xfrm>
              <a:off x="2735630" y="1884249"/>
              <a:ext cx="341128" cy="248524"/>
              <a:chOff x="446587" y="1878236"/>
              <a:chExt cx="341128" cy="248524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7D720CA-D6BD-764A-8EB3-A994760BC17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E2327D7-F0B1-6E4F-935E-311EE1B37F00}"/>
                  </a:ext>
                </a:extLst>
              </p:cNvPr>
              <p:cNvSpPr txBox="1"/>
              <p:nvPr/>
            </p:nvSpPr>
            <p:spPr>
              <a:xfrm>
                <a:off x="446587" y="187823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12</a:t>
                </a:r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0207D26D-C22B-2C45-A40D-9BDA9384F985}"/>
                </a:ext>
              </a:extLst>
            </p:cNvPr>
            <p:cNvGrpSpPr/>
            <p:nvPr/>
          </p:nvGrpSpPr>
          <p:grpSpPr>
            <a:xfrm>
              <a:off x="3665408" y="1917629"/>
              <a:ext cx="341128" cy="246221"/>
              <a:chOff x="457612" y="1889702"/>
              <a:chExt cx="341128" cy="246221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BE10D42-9D11-3748-8B74-4BD3BDB23C20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2B01880-B38A-1148-B4E4-D00F6ABD1EAE}"/>
                  </a:ext>
                </a:extLst>
              </p:cNvPr>
              <p:cNvSpPr txBox="1"/>
              <p:nvPr/>
            </p:nvSpPr>
            <p:spPr>
              <a:xfrm>
                <a:off x="457612" y="188970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23</a:t>
                </a: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519F2638-E9F7-994A-97B4-9A0ADF941E9D}"/>
                </a:ext>
              </a:extLst>
            </p:cNvPr>
            <p:cNvGrpSpPr/>
            <p:nvPr/>
          </p:nvGrpSpPr>
          <p:grpSpPr>
            <a:xfrm>
              <a:off x="4313171" y="1164143"/>
              <a:ext cx="341128" cy="246221"/>
              <a:chOff x="450614" y="1889703"/>
              <a:chExt cx="341128" cy="246221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ACC0F0F0-BCF0-2544-A1AB-5731960C8CB6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C25A140E-14AF-C943-B06E-19F0351E348C}"/>
                  </a:ext>
                </a:extLst>
              </p:cNvPr>
              <p:cNvSpPr txBox="1"/>
              <p:nvPr/>
            </p:nvSpPr>
            <p:spPr>
              <a:xfrm>
                <a:off x="450614" y="188970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22</a:t>
                </a: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C6116E47-B78D-A948-8621-B2294723866F}"/>
                </a:ext>
              </a:extLst>
            </p:cNvPr>
            <p:cNvGrpSpPr/>
            <p:nvPr/>
          </p:nvGrpSpPr>
          <p:grpSpPr>
            <a:xfrm>
              <a:off x="4313171" y="1693415"/>
              <a:ext cx="341128" cy="246221"/>
              <a:chOff x="450614" y="1885759"/>
              <a:chExt cx="341128" cy="246221"/>
            </a:xfrm>
          </p:grpSpPr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513D94D8-786C-F549-A852-63352FD7407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0FCD13A-7A17-5F49-BB55-D9C66886980A}"/>
                  </a:ext>
                </a:extLst>
              </p:cNvPr>
              <p:cNvSpPr txBox="1"/>
              <p:nvPr/>
            </p:nvSpPr>
            <p:spPr>
              <a:xfrm>
                <a:off x="450614" y="188575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24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388A41B-BA2D-F245-8F59-22A6E85C5D5D}"/>
                </a:ext>
              </a:extLst>
            </p:cNvPr>
            <p:cNvGrpSpPr/>
            <p:nvPr/>
          </p:nvGrpSpPr>
          <p:grpSpPr>
            <a:xfrm>
              <a:off x="4120887" y="2340181"/>
              <a:ext cx="341128" cy="246221"/>
              <a:chOff x="453665" y="1889704"/>
              <a:chExt cx="341128" cy="246221"/>
            </a:xfrm>
          </p:grpSpPr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7FD1DFD-DBE6-5E4C-8562-D80D031769AE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8E604C90-6187-6040-A30B-D7AAFA58B975}"/>
                  </a:ext>
                </a:extLst>
              </p:cNvPr>
              <p:cNvSpPr txBox="1"/>
              <p:nvPr/>
            </p:nvSpPr>
            <p:spPr>
              <a:xfrm>
                <a:off x="453665" y="188970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25</a:t>
                </a: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25A328BD-64B9-4541-B9EB-00739E805992}"/>
                </a:ext>
              </a:extLst>
            </p:cNvPr>
            <p:cNvGrpSpPr/>
            <p:nvPr/>
          </p:nvGrpSpPr>
          <p:grpSpPr>
            <a:xfrm>
              <a:off x="3940208" y="3133933"/>
              <a:ext cx="341128" cy="246221"/>
              <a:chOff x="447428" y="1894266"/>
              <a:chExt cx="341128" cy="246221"/>
            </a:xfrm>
          </p:grpSpPr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86C6BE67-A05E-1147-B879-EC804337177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472E1129-E827-E94A-AAE9-A39B8F577F18}"/>
                  </a:ext>
                </a:extLst>
              </p:cNvPr>
              <p:cNvSpPr txBox="1"/>
              <p:nvPr/>
            </p:nvSpPr>
            <p:spPr>
              <a:xfrm>
                <a:off x="447428" y="18942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26</a:t>
                </a: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E74EA5C-9511-F745-A8EA-0F959C602C64}"/>
                </a:ext>
              </a:extLst>
            </p:cNvPr>
            <p:cNvGrpSpPr/>
            <p:nvPr/>
          </p:nvGrpSpPr>
          <p:grpSpPr>
            <a:xfrm>
              <a:off x="4603511" y="3168223"/>
              <a:ext cx="341128" cy="246221"/>
              <a:chOff x="455489" y="1890694"/>
              <a:chExt cx="341128" cy="246221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A290F030-5CD1-A14E-8B94-F1B3428EF8C8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AF9932A5-8F93-AA43-BDBA-3FBA36F53C6B}"/>
                  </a:ext>
                </a:extLst>
              </p:cNvPr>
              <p:cNvSpPr txBox="1"/>
              <p:nvPr/>
            </p:nvSpPr>
            <p:spPr>
              <a:xfrm>
                <a:off x="455489" y="189069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29</a:t>
                </a: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B42D3146-45DC-AA42-8656-2BF3C43E3DF9}"/>
                </a:ext>
              </a:extLst>
            </p:cNvPr>
            <p:cNvGrpSpPr/>
            <p:nvPr/>
          </p:nvGrpSpPr>
          <p:grpSpPr>
            <a:xfrm>
              <a:off x="4499089" y="3729523"/>
              <a:ext cx="341128" cy="246221"/>
              <a:chOff x="456009" y="1894489"/>
              <a:chExt cx="341128" cy="246221"/>
            </a:xfrm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E4E658F1-F639-D845-8C17-180D8F1E011D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8440D6C-76D1-A546-B27B-9F5044FC1FFA}"/>
                  </a:ext>
                </a:extLst>
              </p:cNvPr>
              <p:cNvSpPr txBox="1"/>
              <p:nvPr/>
            </p:nvSpPr>
            <p:spPr>
              <a:xfrm>
                <a:off x="456009" y="1894489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30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1D3980FD-4BC4-3F43-9F2B-66EAEDF7EF55}"/>
                </a:ext>
              </a:extLst>
            </p:cNvPr>
            <p:cNvGrpSpPr/>
            <p:nvPr/>
          </p:nvGrpSpPr>
          <p:grpSpPr>
            <a:xfrm>
              <a:off x="3079830" y="3741750"/>
              <a:ext cx="341128" cy="246221"/>
              <a:chOff x="449659" y="1892766"/>
              <a:chExt cx="341128" cy="246221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AC208B32-270A-3843-9ACE-52AF096257B1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041E6723-BEE6-164B-90E0-526ADA097EC1}"/>
                  </a:ext>
                </a:extLst>
              </p:cNvPr>
              <p:cNvSpPr txBox="1"/>
              <p:nvPr/>
            </p:nvSpPr>
            <p:spPr>
              <a:xfrm>
                <a:off x="449659" y="189276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27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59F6DBDC-B575-2A49-924F-267BFDD8D0A1}"/>
                </a:ext>
              </a:extLst>
            </p:cNvPr>
            <p:cNvGrpSpPr/>
            <p:nvPr/>
          </p:nvGrpSpPr>
          <p:grpSpPr>
            <a:xfrm>
              <a:off x="3087272" y="4085231"/>
              <a:ext cx="341128" cy="246221"/>
              <a:chOff x="450174" y="1889063"/>
              <a:chExt cx="341128" cy="246221"/>
            </a:xfrm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67E9C14-7674-E548-A33D-AF1AE7CB3BEC}"/>
                  </a:ext>
                </a:extLst>
              </p:cNvPr>
              <p:cNvSpPr/>
              <p:nvPr/>
            </p:nvSpPr>
            <p:spPr>
              <a:xfrm>
                <a:off x="506277" y="189886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7187B9A-036B-B64F-8FB3-3A31D1DC487A}"/>
                  </a:ext>
                </a:extLst>
              </p:cNvPr>
              <p:cNvSpPr txBox="1"/>
              <p:nvPr/>
            </p:nvSpPr>
            <p:spPr>
              <a:xfrm>
                <a:off x="450174" y="1889063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28</a:t>
                </a:r>
              </a:p>
            </p:txBody>
          </p:sp>
        </p:grp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D1AB19D9-22AF-4249-9285-3F75D42C57D9}"/>
                </a:ext>
              </a:extLst>
            </p:cNvPr>
            <p:cNvSpPr/>
            <p:nvPr/>
          </p:nvSpPr>
          <p:spPr>
            <a:xfrm>
              <a:off x="3199993" y="2749444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C083039C-DB4F-C247-A455-8DAB14F2D5D8}"/>
                </a:ext>
              </a:extLst>
            </p:cNvPr>
            <p:cNvSpPr/>
            <p:nvPr/>
          </p:nvSpPr>
          <p:spPr>
            <a:xfrm>
              <a:off x="2489795" y="4461853"/>
              <a:ext cx="227893" cy="227893"/>
            </a:xfrm>
            <a:prstGeom prst="ellipse">
              <a:avLst/>
            </a:prstGeom>
            <a:no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948EE411-287E-FD4D-B40B-DD05AFFDF243}"/>
                </a:ext>
              </a:extLst>
            </p:cNvPr>
            <p:cNvGrpSpPr/>
            <p:nvPr/>
          </p:nvGrpSpPr>
          <p:grpSpPr>
            <a:xfrm>
              <a:off x="1652559" y="4362952"/>
              <a:ext cx="341128" cy="246221"/>
              <a:chOff x="3537419" y="3068852"/>
              <a:chExt cx="341128" cy="246221"/>
            </a:xfrm>
          </p:grpSpPr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CAC026BD-50D7-484C-B613-257E8BE400F8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176A4A4-6641-844E-9E4C-860344585B96}"/>
                  </a:ext>
                </a:extLst>
              </p:cNvPr>
              <p:cNvSpPr txBox="1"/>
              <p:nvPr/>
            </p:nvSpPr>
            <p:spPr>
              <a:xfrm>
                <a:off x="3537419" y="3068852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2</a:t>
                </a: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07731C9-FA71-4347-AD91-D1B3A4A00655}"/>
                </a:ext>
              </a:extLst>
            </p:cNvPr>
            <p:cNvGrpSpPr/>
            <p:nvPr/>
          </p:nvGrpSpPr>
          <p:grpSpPr>
            <a:xfrm>
              <a:off x="941392" y="3954095"/>
              <a:ext cx="341128" cy="246221"/>
              <a:chOff x="3540642" y="3065974"/>
              <a:chExt cx="341128" cy="246221"/>
            </a:xfrm>
          </p:grpSpPr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2379CE44-2D08-3844-A554-882AD473BB3D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5FEA199-A83B-5F46-95C1-12AAA3A4D599}"/>
                  </a:ext>
                </a:extLst>
              </p:cNvPr>
              <p:cNvSpPr txBox="1"/>
              <p:nvPr/>
            </p:nvSpPr>
            <p:spPr>
              <a:xfrm>
                <a:off x="3540642" y="3065974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3</a:t>
                </a: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D5FFA68-DF1A-5540-AA47-64AA898355FB}"/>
                </a:ext>
              </a:extLst>
            </p:cNvPr>
            <p:cNvGrpSpPr/>
            <p:nvPr/>
          </p:nvGrpSpPr>
          <p:grpSpPr>
            <a:xfrm>
              <a:off x="1657210" y="2745956"/>
              <a:ext cx="969218" cy="706443"/>
              <a:chOff x="3538408" y="2598705"/>
              <a:chExt cx="969218" cy="706443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B9E4734-7437-BE49-90FA-424F9B0F71CC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ABC410CF-9497-4F43-B10D-6F52FDB64917}"/>
                  </a:ext>
                </a:extLst>
              </p:cNvPr>
              <p:cNvSpPr txBox="1"/>
              <p:nvPr/>
            </p:nvSpPr>
            <p:spPr>
              <a:xfrm>
                <a:off x="3538408" y="305892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4</a:t>
                </a: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5998A7CA-25EE-7546-9417-B85594E9EF7C}"/>
                  </a:ext>
                </a:extLst>
              </p:cNvPr>
              <p:cNvSpPr txBox="1"/>
              <p:nvPr/>
            </p:nvSpPr>
            <p:spPr>
              <a:xfrm>
                <a:off x="4166498" y="2598705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C2A4E271-94C0-EF47-AB0F-74572ECA39D0}"/>
                </a:ext>
              </a:extLst>
            </p:cNvPr>
            <p:cNvGrpSpPr/>
            <p:nvPr/>
          </p:nvGrpSpPr>
          <p:grpSpPr>
            <a:xfrm>
              <a:off x="1374569" y="2876803"/>
              <a:ext cx="341128" cy="246221"/>
              <a:chOff x="3541231" y="3063850"/>
              <a:chExt cx="341128" cy="246221"/>
            </a:xfrm>
          </p:grpSpPr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04448BD0-53FD-CC46-B2F4-4D48857C3FFF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CFDA03C3-3181-774A-938D-F8975916274C}"/>
                  </a:ext>
                </a:extLst>
              </p:cNvPr>
              <p:cNvSpPr txBox="1"/>
              <p:nvPr/>
            </p:nvSpPr>
            <p:spPr>
              <a:xfrm>
                <a:off x="3541231" y="3063850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5</a:t>
                </a:r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E2D011AA-5486-F74F-8515-6D9B565C8656}"/>
                </a:ext>
              </a:extLst>
            </p:cNvPr>
            <p:cNvGrpSpPr/>
            <p:nvPr/>
          </p:nvGrpSpPr>
          <p:grpSpPr>
            <a:xfrm>
              <a:off x="1006067" y="2869285"/>
              <a:ext cx="341128" cy="246221"/>
              <a:chOff x="3536610" y="3067787"/>
              <a:chExt cx="341128" cy="246221"/>
            </a:xfrm>
          </p:grpSpPr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D3EFFF4F-C1C0-6149-B9E0-FAAEC5356B44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A257BF7B-84C3-764A-B46A-29A12CFAC1FF}"/>
                  </a:ext>
                </a:extLst>
              </p:cNvPr>
              <p:cNvSpPr txBox="1"/>
              <p:nvPr/>
            </p:nvSpPr>
            <p:spPr>
              <a:xfrm>
                <a:off x="3536610" y="3067787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6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71C86B60-1716-8247-B332-E31142C5C79C}"/>
                </a:ext>
              </a:extLst>
            </p:cNvPr>
            <p:cNvGrpSpPr/>
            <p:nvPr/>
          </p:nvGrpSpPr>
          <p:grpSpPr>
            <a:xfrm>
              <a:off x="1177856" y="3274792"/>
              <a:ext cx="341128" cy="246221"/>
              <a:chOff x="3544763" y="3069146"/>
              <a:chExt cx="341128" cy="246221"/>
            </a:xfrm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C7F00533-0F07-D64C-97C1-A1FB301DF147}"/>
                  </a:ext>
                </a:extLst>
              </p:cNvPr>
              <p:cNvSpPr/>
              <p:nvPr/>
            </p:nvSpPr>
            <p:spPr>
              <a:xfrm>
                <a:off x="3595979" y="3069292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734CDE3-2B63-6A45-A55A-DBF800741B00}"/>
                  </a:ext>
                </a:extLst>
              </p:cNvPr>
              <p:cNvSpPr txBox="1"/>
              <p:nvPr/>
            </p:nvSpPr>
            <p:spPr>
              <a:xfrm>
                <a:off x="3544763" y="3069146"/>
                <a:ext cx="3411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7</a:t>
                </a:r>
              </a:p>
            </p:txBody>
          </p: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D7E8AFB-B38D-B144-BD0D-23550F7C37AF}"/>
                </a:ext>
              </a:extLst>
            </p:cNvPr>
            <p:cNvCxnSpPr>
              <a:cxnSpLocks/>
              <a:stCxn id="258" idx="5"/>
              <a:endCxn id="267" idx="0"/>
            </p:cNvCxnSpPr>
            <p:nvPr/>
          </p:nvCxnSpPr>
          <p:spPr>
            <a:xfrm>
              <a:off x="2726427" y="1348725"/>
              <a:ext cx="182840" cy="5561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E708411-1A55-D445-8057-ECCF5FF51B6E}"/>
                </a:ext>
              </a:extLst>
            </p:cNvPr>
            <p:cNvCxnSpPr>
              <a:cxnSpLocks/>
              <a:stCxn id="305" idx="6"/>
              <a:endCxn id="300" idx="2"/>
            </p:cNvCxnSpPr>
            <p:nvPr/>
          </p:nvCxnSpPr>
          <p:spPr>
            <a:xfrm>
              <a:off x="1939012" y="4477339"/>
              <a:ext cx="550783" cy="9846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15B1492-0CEE-E740-8A10-03693A0A2D66}"/>
                </a:ext>
              </a:extLst>
            </p:cNvPr>
            <p:cNvCxnSpPr>
              <a:cxnSpLocks/>
              <a:stCxn id="311" idx="5"/>
              <a:endCxn id="300" idx="1"/>
            </p:cNvCxnSpPr>
            <p:nvPr/>
          </p:nvCxnSpPr>
          <p:spPr>
            <a:xfrm>
              <a:off x="1909300" y="3411062"/>
              <a:ext cx="613869" cy="108416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73640A-51BB-724E-825A-EC54E2498B80}"/>
                </a:ext>
              </a:extLst>
            </p:cNvPr>
            <p:cNvCxnSpPr>
              <a:cxnSpLocks/>
              <a:stCxn id="156" idx="5"/>
              <a:endCxn id="300" idx="0"/>
            </p:cNvCxnSpPr>
            <p:nvPr/>
          </p:nvCxnSpPr>
          <p:spPr>
            <a:xfrm>
              <a:off x="2538805" y="2951706"/>
              <a:ext cx="64937" cy="151014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C88DF06-97CB-344A-855E-746CF99B399D}"/>
                </a:ext>
              </a:extLst>
            </p:cNvPr>
            <p:cNvSpPr txBox="1"/>
            <p:nvPr/>
          </p:nvSpPr>
          <p:spPr>
            <a:xfrm>
              <a:off x="2440105" y="445148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</a:t>
              </a: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E47FE61-875B-B44A-88B5-B481F0678865}"/>
                </a:ext>
              </a:extLst>
            </p:cNvPr>
            <p:cNvCxnSpPr>
              <a:cxnSpLocks/>
              <a:stCxn id="308" idx="6"/>
              <a:endCxn id="305" idx="1"/>
            </p:cNvCxnSpPr>
            <p:nvPr/>
          </p:nvCxnSpPr>
          <p:spPr>
            <a:xfrm>
              <a:off x="1224622" y="4071360"/>
              <a:ext cx="519871" cy="32540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FF8AD9A-BEAB-B944-9565-E87E4F0F1060}"/>
                </a:ext>
              </a:extLst>
            </p:cNvPr>
            <p:cNvCxnSpPr>
              <a:cxnSpLocks/>
              <a:stCxn id="314" idx="5"/>
              <a:endCxn id="311" idx="1"/>
            </p:cNvCxnSpPr>
            <p:nvPr/>
          </p:nvCxnSpPr>
          <p:spPr>
            <a:xfrm>
              <a:off x="1623836" y="3076764"/>
              <a:ext cx="124319" cy="17315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BBF1C64-E32F-E046-8470-3C7C01B6579C}"/>
                </a:ext>
              </a:extLst>
            </p:cNvPr>
            <p:cNvCxnSpPr>
              <a:cxnSpLocks/>
              <a:stCxn id="320" idx="6"/>
              <a:endCxn id="311" idx="3"/>
            </p:cNvCxnSpPr>
            <p:nvPr/>
          </p:nvCxnSpPr>
          <p:spPr>
            <a:xfrm>
              <a:off x="1456965" y="3388885"/>
              <a:ext cx="291190" cy="22177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D967122-74EA-724D-A260-7D5DED67B6C0}"/>
                </a:ext>
              </a:extLst>
            </p:cNvPr>
            <p:cNvCxnSpPr>
              <a:cxnSpLocks/>
              <a:stCxn id="317" idx="5"/>
              <a:endCxn id="311" idx="2"/>
            </p:cNvCxnSpPr>
            <p:nvPr/>
          </p:nvCxnSpPr>
          <p:spPr>
            <a:xfrm>
              <a:off x="1259955" y="3065309"/>
              <a:ext cx="454826" cy="26518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730E44D-B048-3F4A-8831-4D0DD01AB6CB}"/>
                </a:ext>
              </a:extLst>
            </p:cNvPr>
            <p:cNvCxnSpPr>
              <a:cxnSpLocks/>
              <a:stCxn id="314" idx="3"/>
              <a:endCxn id="320" idx="0"/>
            </p:cNvCxnSpPr>
            <p:nvPr/>
          </p:nvCxnSpPr>
          <p:spPr>
            <a:xfrm flipH="1">
              <a:off x="1343019" y="3076764"/>
              <a:ext cx="119672" cy="19817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97BA291-06FE-844C-A55F-8157C36B25E0}"/>
                </a:ext>
              </a:extLst>
            </p:cNvPr>
            <p:cNvCxnSpPr>
              <a:cxnSpLocks/>
              <a:stCxn id="317" idx="4"/>
              <a:endCxn id="320" idx="1"/>
            </p:cNvCxnSpPr>
            <p:nvPr/>
          </p:nvCxnSpPr>
          <p:spPr>
            <a:xfrm>
              <a:off x="1179383" y="3098683"/>
              <a:ext cx="83063" cy="20962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052FF003-7769-1741-8D4A-85DA6D084A7F}"/>
                </a:ext>
              </a:extLst>
            </p:cNvPr>
            <p:cNvCxnSpPr>
              <a:cxnSpLocks/>
              <a:stCxn id="317" idx="6"/>
              <a:endCxn id="314" idx="2"/>
            </p:cNvCxnSpPr>
            <p:nvPr/>
          </p:nvCxnSpPr>
          <p:spPr>
            <a:xfrm>
              <a:off x="1293329" y="2984737"/>
              <a:ext cx="135988" cy="114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994CEEA-B00A-9C47-9589-A5A6240F52F9}"/>
                </a:ext>
              </a:extLst>
            </p:cNvPr>
            <p:cNvCxnSpPr>
              <a:cxnSpLocks/>
              <a:stCxn id="311" idx="7"/>
              <a:endCxn id="156" idx="2"/>
            </p:cNvCxnSpPr>
            <p:nvPr/>
          </p:nvCxnSpPr>
          <p:spPr>
            <a:xfrm flipV="1">
              <a:off x="1909300" y="2871134"/>
              <a:ext cx="434986" cy="37878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AB0DAF4-3677-5341-B279-AEDCBA3439E4}"/>
                </a:ext>
              </a:extLst>
            </p:cNvPr>
            <p:cNvCxnSpPr>
              <a:cxnSpLocks/>
              <a:stCxn id="156" idx="6"/>
              <a:endCxn id="297" idx="2"/>
            </p:cNvCxnSpPr>
            <p:nvPr/>
          </p:nvCxnSpPr>
          <p:spPr>
            <a:xfrm flipV="1">
              <a:off x="2572179" y="2863391"/>
              <a:ext cx="627814" cy="774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CBDEBE4-4578-B641-B1CF-1F9FFD06981B}"/>
                </a:ext>
              </a:extLst>
            </p:cNvPr>
            <p:cNvSpPr txBox="1"/>
            <p:nvPr/>
          </p:nvSpPr>
          <p:spPr>
            <a:xfrm>
              <a:off x="3146051" y="2747248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9</a:t>
              </a: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FD53A8-6C58-4247-851A-C92CDAB86B7C}"/>
                </a:ext>
              </a:extLst>
            </p:cNvPr>
            <p:cNvCxnSpPr>
              <a:cxnSpLocks/>
              <a:stCxn id="156" idx="7"/>
              <a:endCxn id="162" idx="3"/>
            </p:cNvCxnSpPr>
            <p:nvPr/>
          </p:nvCxnSpPr>
          <p:spPr>
            <a:xfrm flipV="1">
              <a:off x="2538805" y="2426953"/>
              <a:ext cx="755846" cy="36360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BF851FB-8721-CD44-AD33-E04577E2A3F5}"/>
                </a:ext>
              </a:extLst>
            </p:cNvPr>
            <p:cNvSpPr txBox="1"/>
            <p:nvPr/>
          </p:nvSpPr>
          <p:spPr>
            <a:xfrm>
              <a:off x="3201059" y="2225286"/>
              <a:ext cx="341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76DECFC8-8ECF-C34E-A1A0-BAEC0439FAED}"/>
                </a:ext>
              </a:extLst>
            </p:cNvPr>
            <p:cNvCxnSpPr>
              <a:cxnSpLocks/>
              <a:stCxn id="156" idx="0"/>
              <a:endCxn id="267" idx="4"/>
            </p:cNvCxnSpPr>
            <p:nvPr/>
          </p:nvCxnSpPr>
          <p:spPr>
            <a:xfrm flipV="1">
              <a:off x="2458233" y="2132773"/>
              <a:ext cx="451034" cy="62441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94F8A27-84D9-F94D-BF28-1E8B90D87C91}"/>
                </a:ext>
              </a:extLst>
            </p:cNvPr>
            <p:cNvCxnSpPr>
              <a:cxnSpLocks/>
              <a:stCxn id="156" idx="3"/>
              <a:endCxn id="305" idx="7"/>
            </p:cNvCxnSpPr>
            <p:nvPr/>
          </p:nvCxnSpPr>
          <p:spPr>
            <a:xfrm flipH="1">
              <a:off x="1905638" y="2951706"/>
              <a:ext cx="472022" cy="144506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AE36B5F-5AE8-6E4C-A479-736D2EA1B724}"/>
                </a:ext>
              </a:extLst>
            </p:cNvPr>
            <p:cNvCxnSpPr>
              <a:cxnSpLocks/>
              <a:stCxn id="305" idx="0"/>
              <a:endCxn id="311" idx="4"/>
            </p:cNvCxnSpPr>
            <p:nvPr/>
          </p:nvCxnSpPr>
          <p:spPr>
            <a:xfrm flipV="1">
              <a:off x="1825066" y="3444436"/>
              <a:ext cx="3662" cy="91895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5FCF115-6453-2345-8066-6A3BAC0D4EFD}"/>
                </a:ext>
              </a:extLst>
            </p:cNvPr>
            <p:cNvCxnSpPr>
              <a:cxnSpLocks/>
              <a:stCxn id="297" idx="1"/>
              <a:endCxn id="267" idx="4"/>
            </p:cNvCxnSpPr>
            <p:nvPr/>
          </p:nvCxnSpPr>
          <p:spPr>
            <a:xfrm flipH="1" flipV="1">
              <a:off x="2909267" y="2132773"/>
              <a:ext cx="324100" cy="65004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48AADB8-9637-F444-97E6-20357A50B2A9}"/>
                </a:ext>
              </a:extLst>
            </p:cNvPr>
            <p:cNvCxnSpPr>
              <a:cxnSpLocks/>
              <a:stCxn id="297" idx="0"/>
              <a:endCxn id="162" idx="4"/>
            </p:cNvCxnSpPr>
            <p:nvPr/>
          </p:nvCxnSpPr>
          <p:spPr>
            <a:xfrm flipV="1">
              <a:off x="3313940" y="2460327"/>
              <a:ext cx="61284" cy="289117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DA135C1-9BCF-134B-8CF2-B4AC13E12726}"/>
                </a:ext>
              </a:extLst>
            </p:cNvPr>
            <p:cNvCxnSpPr>
              <a:cxnSpLocks/>
              <a:stCxn id="297" idx="7"/>
              <a:endCxn id="270" idx="4"/>
            </p:cNvCxnSpPr>
            <p:nvPr/>
          </p:nvCxnSpPr>
          <p:spPr>
            <a:xfrm flipV="1">
              <a:off x="3394512" y="2154687"/>
              <a:ext cx="433508" cy="62813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F90E929-EACE-8142-9972-885C9389AD46}"/>
                </a:ext>
              </a:extLst>
            </p:cNvPr>
            <p:cNvCxnSpPr>
              <a:cxnSpLocks/>
              <a:stCxn id="297" idx="6"/>
              <a:endCxn id="279" idx="3"/>
            </p:cNvCxnSpPr>
            <p:nvPr/>
          </p:nvCxnSpPr>
          <p:spPr>
            <a:xfrm flipV="1">
              <a:off x="3427886" y="2543863"/>
              <a:ext cx="778987" cy="31952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380ACD3-1E9C-854C-A9B2-48DF0AA62D8F}"/>
                </a:ext>
              </a:extLst>
            </p:cNvPr>
            <p:cNvCxnSpPr>
              <a:cxnSpLocks/>
              <a:stCxn id="297" idx="2"/>
              <a:endCxn id="237" idx="5"/>
            </p:cNvCxnSpPr>
            <p:nvPr/>
          </p:nvCxnSpPr>
          <p:spPr>
            <a:xfrm flipH="1" flipV="1">
              <a:off x="2260633" y="2426953"/>
              <a:ext cx="939360" cy="4364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07A377C-3713-F04F-8F66-2E43B8F391DE}"/>
                </a:ext>
              </a:extLst>
            </p:cNvPr>
            <p:cNvCxnSpPr>
              <a:cxnSpLocks/>
              <a:stCxn id="297" idx="5"/>
              <a:endCxn id="282" idx="2"/>
            </p:cNvCxnSpPr>
            <p:nvPr/>
          </p:nvCxnSpPr>
          <p:spPr>
            <a:xfrm>
              <a:off x="3394512" y="2943963"/>
              <a:ext cx="604545" cy="30851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B13D9D3-14A3-4443-B68F-7415A60C42F5}"/>
                </a:ext>
              </a:extLst>
            </p:cNvPr>
            <p:cNvCxnSpPr>
              <a:cxnSpLocks/>
              <a:stCxn id="267" idx="3"/>
              <a:endCxn id="237" idx="7"/>
            </p:cNvCxnSpPr>
            <p:nvPr/>
          </p:nvCxnSpPr>
          <p:spPr>
            <a:xfrm flipH="1">
              <a:off x="2260633" y="2099399"/>
              <a:ext cx="568061" cy="16640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D41E077-0D8D-DB4C-83A1-29D8FE6AE76C}"/>
                </a:ext>
              </a:extLst>
            </p:cNvPr>
            <p:cNvCxnSpPr>
              <a:cxnSpLocks/>
              <a:stCxn id="162" idx="1"/>
              <a:endCxn id="267" idx="5"/>
            </p:cNvCxnSpPr>
            <p:nvPr/>
          </p:nvCxnSpPr>
          <p:spPr>
            <a:xfrm flipH="1" flipV="1">
              <a:off x="2989839" y="2099399"/>
              <a:ext cx="304812" cy="16640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0F75C91-6F7F-6D4D-B70D-BC0D59A36E15}"/>
                </a:ext>
              </a:extLst>
            </p:cNvPr>
            <p:cNvCxnSpPr>
              <a:cxnSpLocks/>
              <a:stCxn id="270" idx="3"/>
              <a:endCxn id="162" idx="7"/>
            </p:cNvCxnSpPr>
            <p:nvPr/>
          </p:nvCxnSpPr>
          <p:spPr>
            <a:xfrm flipH="1">
              <a:off x="3455796" y="2121313"/>
              <a:ext cx="291651" cy="14449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633F56C-11ED-E545-81E2-755D0B1825F4}"/>
                </a:ext>
              </a:extLst>
            </p:cNvPr>
            <p:cNvCxnSpPr>
              <a:cxnSpLocks/>
              <a:stCxn id="237" idx="6"/>
              <a:endCxn id="162" idx="2"/>
            </p:cNvCxnSpPr>
            <p:nvPr/>
          </p:nvCxnSpPr>
          <p:spPr>
            <a:xfrm>
              <a:off x="2294007" y="2346381"/>
              <a:ext cx="96727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867E84B0-AE3A-914A-A8C8-8182A04B7CAB}"/>
                </a:ext>
              </a:extLst>
            </p:cNvPr>
            <p:cNvCxnSpPr>
              <a:cxnSpLocks/>
              <a:stCxn id="264" idx="2"/>
              <a:endCxn id="267" idx="7"/>
            </p:cNvCxnSpPr>
            <p:nvPr/>
          </p:nvCxnSpPr>
          <p:spPr>
            <a:xfrm flipH="1">
              <a:off x="2989839" y="1754770"/>
              <a:ext cx="287336" cy="183484"/>
            </a:xfrm>
            <a:prstGeom prst="line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A95A35D4-61F2-524C-95DE-EB09A2552E1E}"/>
                </a:ext>
              </a:extLst>
            </p:cNvPr>
            <p:cNvCxnSpPr>
              <a:cxnSpLocks/>
              <a:stCxn id="261" idx="4"/>
              <a:endCxn id="264" idx="0"/>
            </p:cNvCxnSpPr>
            <p:nvPr/>
          </p:nvCxnSpPr>
          <p:spPr>
            <a:xfrm flipH="1">
              <a:off x="3391122" y="1375354"/>
              <a:ext cx="1328" cy="265469"/>
            </a:xfrm>
            <a:prstGeom prst="line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7A45E0D-F2DC-BD4C-B4BC-1D8ABB1E8D77}"/>
                </a:ext>
              </a:extLst>
            </p:cNvPr>
            <p:cNvCxnSpPr>
              <a:cxnSpLocks/>
              <a:stCxn id="270" idx="1"/>
              <a:endCxn id="264" idx="6"/>
            </p:cNvCxnSpPr>
            <p:nvPr/>
          </p:nvCxnSpPr>
          <p:spPr>
            <a:xfrm flipH="1" flipV="1">
              <a:off x="3505068" y="1754770"/>
              <a:ext cx="242379" cy="205398"/>
            </a:xfrm>
            <a:prstGeom prst="line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A53206-47FB-004D-A551-963032B01E69}"/>
                </a:ext>
              </a:extLst>
            </p:cNvPr>
            <p:cNvCxnSpPr>
              <a:cxnSpLocks/>
              <a:stCxn id="258" idx="6"/>
              <a:endCxn id="261" idx="2"/>
            </p:cNvCxnSpPr>
            <p:nvPr/>
          </p:nvCxnSpPr>
          <p:spPr>
            <a:xfrm flipV="1">
              <a:off x="2759801" y="1261408"/>
              <a:ext cx="518702" cy="674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FA276B0-52B9-E443-B699-6D1A6CA96657}"/>
                </a:ext>
              </a:extLst>
            </p:cNvPr>
            <p:cNvCxnSpPr>
              <a:cxnSpLocks/>
              <a:stCxn id="261" idx="6"/>
              <a:endCxn id="273" idx="2"/>
            </p:cNvCxnSpPr>
            <p:nvPr/>
          </p:nvCxnSpPr>
          <p:spPr>
            <a:xfrm>
              <a:off x="3506396" y="1261408"/>
              <a:ext cx="862438" cy="2584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A4E010E6-89F3-2B42-A727-3C11FAEC1AE5}"/>
                </a:ext>
              </a:extLst>
            </p:cNvPr>
            <p:cNvCxnSpPr>
              <a:cxnSpLocks/>
              <a:stCxn id="273" idx="4"/>
              <a:endCxn id="276" idx="0"/>
            </p:cNvCxnSpPr>
            <p:nvPr/>
          </p:nvCxnSpPr>
          <p:spPr>
            <a:xfrm>
              <a:off x="4482781" y="1401200"/>
              <a:ext cx="0" cy="305323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586E8EEC-EDCC-E14C-AC44-8F218612C0DB}"/>
                </a:ext>
              </a:extLst>
            </p:cNvPr>
            <p:cNvCxnSpPr>
              <a:cxnSpLocks/>
              <a:stCxn id="276" idx="4"/>
              <a:endCxn id="279" idx="0"/>
            </p:cNvCxnSpPr>
            <p:nvPr/>
          </p:nvCxnSpPr>
          <p:spPr>
            <a:xfrm flipH="1">
              <a:off x="4287446" y="1934416"/>
              <a:ext cx="195335" cy="414928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EFB93A7-EBC4-D047-8F1D-AF12DF09AB06}"/>
                </a:ext>
              </a:extLst>
            </p:cNvPr>
            <p:cNvCxnSpPr>
              <a:cxnSpLocks/>
              <a:stCxn id="270" idx="5"/>
              <a:endCxn id="279" idx="1"/>
            </p:cNvCxnSpPr>
            <p:nvPr/>
          </p:nvCxnSpPr>
          <p:spPr>
            <a:xfrm>
              <a:off x="3908592" y="2121313"/>
              <a:ext cx="298281" cy="26140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D8917A8-90F6-3048-B0B0-F2E043EBD9B5}"/>
                </a:ext>
              </a:extLst>
            </p:cNvPr>
            <p:cNvCxnSpPr>
              <a:cxnSpLocks/>
              <a:stCxn id="279" idx="4"/>
              <a:endCxn id="282" idx="0"/>
            </p:cNvCxnSpPr>
            <p:nvPr/>
          </p:nvCxnSpPr>
          <p:spPr>
            <a:xfrm flipH="1">
              <a:off x="4113004" y="2577237"/>
              <a:ext cx="174442" cy="56129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EA9274E-FB8A-5447-8C52-3559564E993C}"/>
                </a:ext>
              </a:extLst>
            </p:cNvPr>
            <p:cNvCxnSpPr>
              <a:cxnSpLocks/>
              <a:stCxn id="162" idx="5"/>
              <a:endCxn id="282" idx="1"/>
            </p:cNvCxnSpPr>
            <p:nvPr/>
          </p:nvCxnSpPr>
          <p:spPr>
            <a:xfrm>
              <a:off x="3455796" y="2426953"/>
              <a:ext cx="576635" cy="74495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599A2CD9-DAC3-304F-982B-F226834A4ED0}"/>
                </a:ext>
              </a:extLst>
            </p:cNvPr>
            <p:cNvCxnSpPr>
              <a:cxnSpLocks/>
              <a:stCxn id="162" idx="6"/>
              <a:endCxn id="279" idx="2"/>
            </p:cNvCxnSpPr>
            <p:nvPr/>
          </p:nvCxnSpPr>
          <p:spPr>
            <a:xfrm>
              <a:off x="3489170" y="2346381"/>
              <a:ext cx="684329" cy="11691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8C589CA8-27BA-C544-80AC-35432720977B}"/>
                </a:ext>
              </a:extLst>
            </p:cNvPr>
            <p:cNvCxnSpPr>
              <a:cxnSpLocks/>
              <a:stCxn id="291" idx="6"/>
              <a:endCxn id="282" idx="3"/>
            </p:cNvCxnSpPr>
            <p:nvPr/>
          </p:nvCxnSpPr>
          <p:spPr>
            <a:xfrm flipV="1">
              <a:off x="3364341" y="3333053"/>
              <a:ext cx="668090" cy="52874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F1C9D252-F242-B040-B404-29A60EF4C457}"/>
                </a:ext>
              </a:extLst>
            </p:cNvPr>
            <p:cNvCxnSpPr>
              <a:cxnSpLocks/>
              <a:stCxn id="294" idx="6"/>
              <a:endCxn id="282" idx="4"/>
            </p:cNvCxnSpPr>
            <p:nvPr/>
          </p:nvCxnSpPr>
          <p:spPr>
            <a:xfrm flipV="1">
              <a:off x="3371268" y="3366427"/>
              <a:ext cx="741736" cy="84255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0032E0C-862C-B447-9F93-C2FB804BD194}"/>
                </a:ext>
              </a:extLst>
            </p:cNvPr>
            <p:cNvCxnSpPr>
              <a:cxnSpLocks/>
              <a:stCxn id="285" idx="2"/>
              <a:endCxn id="282" idx="6"/>
            </p:cNvCxnSpPr>
            <p:nvPr/>
          </p:nvCxnSpPr>
          <p:spPr>
            <a:xfrm flipH="1" flipV="1">
              <a:off x="4226950" y="3252481"/>
              <a:ext cx="427349" cy="3786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546541-2EA3-DD4F-938A-1ABFB24EF5D9}"/>
                </a:ext>
              </a:extLst>
            </p:cNvPr>
            <p:cNvCxnSpPr>
              <a:cxnSpLocks/>
              <a:stCxn id="288" idx="1"/>
              <a:endCxn id="282" idx="5"/>
            </p:cNvCxnSpPr>
            <p:nvPr/>
          </p:nvCxnSpPr>
          <p:spPr>
            <a:xfrm flipH="1" flipV="1">
              <a:off x="4193576" y="3333053"/>
              <a:ext cx="389155" cy="43422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77D2EA5-46C1-244B-ADC2-566DBBCA0BBC}"/>
                </a:ext>
              </a:extLst>
            </p:cNvPr>
            <p:cNvCxnSpPr>
              <a:cxnSpLocks/>
              <a:stCxn id="285" idx="4"/>
              <a:endCxn id="288" idx="0"/>
            </p:cNvCxnSpPr>
            <p:nvPr/>
          </p:nvCxnSpPr>
          <p:spPr>
            <a:xfrm flipH="1">
              <a:off x="4663304" y="3404289"/>
              <a:ext cx="104942" cy="32961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A3C3E1F-892C-0340-951B-839CA711B210}"/>
                </a:ext>
              </a:extLst>
            </p:cNvPr>
            <p:cNvCxnSpPr>
              <a:cxnSpLocks/>
              <a:stCxn id="291" idx="4"/>
              <a:endCxn id="294" idx="0"/>
            </p:cNvCxnSpPr>
            <p:nvPr/>
          </p:nvCxnSpPr>
          <p:spPr>
            <a:xfrm>
              <a:off x="3250395" y="3975744"/>
              <a:ext cx="6927" cy="11929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73FC5C9-0008-3C42-9DE1-F3DDE1EB6C42}"/>
                </a:ext>
              </a:extLst>
            </p:cNvPr>
            <p:cNvCxnSpPr>
              <a:cxnSpLocks/>
              <a:stCxn id="240" idx="6"/>
              <a:endCxn id="237" idx="2"/>
            </p:cNvCxnSpPr>
            <p:nvPr/>
          </p:nvCxnSpPr>
          <p:spPr>
            <a:xfrm flipV="1">
              <a:off x="1247220" y="2346381"/>
              <a:ext cx="818894" cy="5915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0226A17F-CE39-5A49-AF44-106B30F875C5}"/>
                </a:ext>
              </a:extLst>
            </p:cNvPr>
            <p:cNvCxnSpPr>
              <a:cxnSpLocks/>
              <a:stCxn id="240" idx="0"/>
              <a:endCxn id="243" idx="4"/>
            </p:cNvCxnSpPr>
            <p:nvPr/>
          </p:nvCxnSpPr>
          <p:spPr>
            <a:xfrm flipH="1" flipV="1">
              <a:off x="1124531" y="1931120"/>
              <a:ext cx="8743" cy="360469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D8C192C-8E74-864F-9C6C-10CC00194882}"/>
                </a:ext>
              </a:extLst>
            </p:cNvPr>
            <p:cNvCxnSpPr>
              <a:cxnSpLocks/>
              <a:stCxn id="240" idx="7"/>
              <a:endCxn id="252" idx="3"/>
            </p:cNvCxnSpPr>
            <p:nvPr/>
          </p:nvCxnSpPr>
          <p:spPr>
            <a:xfrm flipV="1">
              <a:off x="1213846" y="1974467"/>
              <a:ext cx="256099" cy="35049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052129B8-549D-5941-BF5C-EF8FE3A62B00}"/>
                </a:ext>
              </a:extLst>
            </p:cNvPr>
            <p:cNvCxnSpPr>
              <a:cxnSpLocks/>
              <a:stCxn id="252" idx="5"/>
              <a:endCxn id="237" idx="1"/>
            </p:cNvCxnSpPr>
            <p:nvPr/>
          </p:nvCxnSpPr>
          <p:spPr>
            <a:xfrm>
              <a:off x="1631090" y="1974467"/>
              <a:ext cx="468398" cy="29134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19DC49E-6C5E-D749-8902-1F924B73A9A2}"/>
                </a:ext>
              </a:extLst>
            </p:cNvPr>
            <p:cNvCxnSpPr>
              <a:cxnSpLocks/>
              <a:stCxn id="252" idx="2"/>
              <a:endCxn id="243" idx="6"/>
            </p:cNvCxnSpPr>
            <p:nvPr/>
          </p:nvCxnSpPr>
          <p:spPr>
            <a:xfrm flipH="1" flipV="1">
              <a:off x="1238477" y="1817174"/>
              <a:ext cx="198094" cy="7672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3FEBFAE2-1E25-9A40-B49B-F1D45778D511}"/>
                </a:ext>
              </a:extLst>
            </p:cNvPr>
            <p:cNvCxnSpPr>
              <a:cxnSpLocks/>
              <a:stCxn id="246" idx="5"/>
              <a:endCxn id="252" idx="1"/>
            </p:cNvCxnSpPr>
            <p:nvPr/>
          </p:nvCxnSpPr>
          <p:spPr>
            <a:xfrm>
              <a:off x="1213846" y="1338585"/>
              <a:ext cx="256099" cy="47473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C71449A-EFA7-874C-9F68-4AA3903593D5}"/>
                </a:ext>
              </a:extLst>
            </p:cNvPr>
            <p:cNvCxnSpPr>
              <a:cxnSpLocks/>
              <a:stCxn id="249" idx="4"/>
              <a:endCxn id="252" idx="0"/>
            </p:cNvCxnSpPr>
            <p:nvPr/>
          </p:nvCxnSpPr>
          <p:spPr>
            <a:xfrm flipH="1">
              <a:off x="1550518" y="1387083"/>
              <a:ext cx="85997" cy="39286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1E59421D-C0C6-894C-8975-C3BFE9F1468D}"/>
                </a:ext>
              </a:extLst>
            </p:cNvPr>
            <p:cNvCxnSpPr>
              <a:cxnSpLocks/>
              <a:stCxn id="255" idx="3"/>
              <a:endCxn id="252" idx="7"/>
            </p:cNvCxnSpPr>
            <p:nvPr/>
          </p:nvCxnSpPr>
          <p:spPr>
            <a:xfrm flipH="1">
              <a:off x="1631090" y="1490937"/>
              <a:ext cx="465941" cy="322385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7B78D6E8-6D67-2E4B-8118-9767899D85F4}"/>
                </a:ext>
              </a:extLst>
            </p:cNvPr>
            <p:cNvCxnSpPr>
              <a:cxnSpLocks/>
              <a:stCxn id="243" idx="0"/>
              <a:endCxn id="246" idx="4"/>
            </p:cNvCxnSpPr>
            <p:nvPr/>
          </p:nvCxnSpPr>
          <p:spPr>
            <a:xfrm flipV="1">
              <a:off x="1124531" y="1371959"/>
              <a:ext cx="8743" cy="33126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8C10617D-BF9B-E343-9854-2C4365B9E9E8}"/>
                </a:ext>
              </a:extLst>
            </p:cNvPr>
            <p:cNvCxnSpPr>
              <a:cxnSpLocks/>
              <a:stCxn id="249" idx="2"/>
              <a:endCxn id="246" idx="6"/>
            </p:cNvCxnSpPr>
            <p:nvPr/>
          </p:nvCxnSpPr>
          <p:spPr>
            <a:xfrm flipH="1" flipV="1">
              <a:off x="1247220" y="1258013"/>
              <a:ext cx="275348" cy="15124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FD057C62-1927-3741-8445-6589D2420C20}"/>
                </a:ext>
              </a:extLst>
            </p:cNvPr>
            <p:cNvCxnSpPr>
              <a:cxnSpLocks/>
              <a:stCxn id="249" idx="6"/>
              <a:endCxn id="258" idx="2"/>
            </p:cNvCxnSpPr>
            <p:nvPr/>
          </p:nvCxnSpPr>
          <p:spPr>
            <a:xfrm flipV="1">
              <a:off x="1750461" y="1268153"/>
              <a:ext cx="781447" cy="498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3CD0502D-C2A0-EC47-848A-CA85A42B7F68}"/>
                </a:ext>
              </a:extLst>
            </p:cNvPr>
            <p:cNvCxnSpPr>
              <a:cxnSpLocks/>
              <a:stCxn id="255" idx="2"/>
              <a:endCxn id="249" idx="5"/>
            </p:cNvCxnSpPr>
            <p:nvPr/>
          </p:nvCxnSpPr>
          <p:spPr>
            <a:xfrm flipH="1" flipV="1">
              <a:off x="1717087" y="1353709"/>
              <a:ext cx="346570" cy="5665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744B4307-C8E6-FE43-8163-4238797A2319}"/>
                </a:ext>
              </a:extLst>
            </p:cNvPr>
            <p:cNvCxnSpPr>
              <a:cxnSpLocks/>
              <a:stCxn id="258" idx="3"/>
              <a:endCxn id="255" idx="6"/>
            </p:cNvCxnSpPr>
            <p:nvPr/>
          </p:nvCxnSpPr>
          <p:spPr>
            <a:xfrm flipH="1">
              <a:off x="2291550" y="1348725"/>
              <a:ext cx="273732" cy="6164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D2451E13-DD57-8344-9566-853006C81C37}"/>
              </a:ext>
            </a:extLst>
          </p:cNvPr>
          <p:cNvSpPr txBox="1"/>
          <p:nvPr/>
        </p:nvSpPr>
        <p:spPr>
          <a:xfrm>
            <a:off x="5229645" y="1080302"/>
            <a:ext cx="38070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edge is weighted: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Green </a:t>
            </a:r>
            <a:r>
              <a:rPr lang="en-GB" b="1" dirty="0"/>
              <a:t>low </a:t>
            </a:r>
            <a:r>
              <a:rPr lang="en-GB" dirty="0"/>
              <a:t>risk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Orange </a:t>
            </a:r>
            <a:r>
              <a:rPr lang="en-GB" b="1" dirty="0"/>
              <a:t>medium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 </a:t>
            </a:r>
            <a:r>
              <a:rPr lang="en-GB" b="1" dirty="0"/>
              <a:t>high</a:t>
            </a:r>
            <a:r>
              <a:rPr lang="en-GB" dirty="0"/>
              <a:t>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 </a:t>
            </a:r>
            <a:r>
              <a:rPr lang="en-GB" b="1" dirty="0"/>
              <a:t>very high </a:t>
            </a:r>
            <a:r>
              <a:rPr lang="en-GB" dirty="0"/>
              <a:t>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Risk categories </a:t>
            </a:r>
            <a:r>
              <a:rPr lang="en-GB" dirty="0"/>
              <a:t>are assigned based on </a:t>
            </a:r>
            <a:r>
              <a:rPr lang="en-GB" u="sng" dirty="0"/>
              <a:t>clutter</a:t>
            </a:r>
            <a:r>
              <a:rPr lang="en-GB" dirty="0"/>
              <a:t> and also whether they </a:t>
            </a:r>
            <a:r>
              <a:rPr lang="en-GB" u="sng" dirty="0"/>
              <a:t>intersect</a:t>
            </a:r>
            <a:r>
              <a:rPr lang="en-GB" dirty="0"/>
              <a:t> one or more edge</a:t>
            </a:r>
          </a:p>
          <a:p>
            <a:endParaRPr lang="en-GB" dirty="0"/>
          </a:p>
          <a:p>
            <a:r>
              <a:rPr lang="en-GB" dirty="0"/>
              <a:t>Each risk category has </a:t>
            </a:r>
            <a:r>
              <a:rPr lang="en-GB" b="1" dirty="0"/>
              <a:t>three sub-categories </a:t>
            </a:r>
            <a:r>
              <a:rPr lang="en-GB" dirty="0"/>
              <a:t>(low, medium,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”low-low”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”medium-low”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“high-medium”, etc</a:t>
            </a:r>
          </a:p>
        </p:txBody>
      </p:sp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C601F373-F8CB-9648-BAAD-0CB37C29E799}"/>
              </a:ext>
            </a:extLst>
          </p:cNvPr>
          <p:cNvCxnSpPr>
            <a:cxnSpLocks/>
            <a:stCxn id="249" idx="3"/>
            <a:endCxn id="243" idx="7"/>
          </p:cNvCxnSpPr>
          <p:nvPr/>
        </p:nvCxnSpPr>
        <p:spPr>
          <a:xfrm flipH="1">
            <a:off x="921891" y="1356448"/>
            <a:ext cx="350839" cy="38289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307A1C89-A4D2-DE4B-A1F9-E8B907EF3FF8}"/>
              </a:ext>
            </a:extLst>
          </p:cNvPr>
          <p:cNvCxnSpPr>
            <a:cxnSpLocks/>
            <a:stCxn id="267" idx="1"/>
            <a:endCxn id="255" idx="5"/>
          </p:cNvCxnSpPr>
          <p:nvPr/>
        </p:nvCxnSpPr>
        <p:spPr>
          <a:xfrm flipH="1" flipV="1">
            <a:off x="1974964" y="1493676"/>
            <a:ext cx="570518" cy="44731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65853B49-B475-3941-94E4-A0E6D517D46F}"/>
              </a:ext>
            </a:extLst>
          </p:cNvPr>
          <p:cNvCxnSpPr>
            <a:cxnSpLocks/>
            <a:stCxn id="156" idx="1"/>
            <a:endCxn id="238" idx="2"/>
          </p:cNvCxnSpPr>
          <p:nvPr/>
        </p:nvCxnSpPr>
        <p:spPr>
          <a:xfrm flipH="1" flipV="1">
            <a:off x="1897939" y="2471154"/>
            <a:ext cx="196509" cy="32214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45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7EE3C9-55C5-274B-9866-E4B1E8DD522C}"/>
              </a:ext>
            </a:extLst>
          </p:cNvPr>
          <p:cNvSpPr/>
          <p:nvPr/>
        </p:nvSpPr>
        <p:spPr>
          <a:xfrm>
            <a:off x="1061185" y="264691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E8A08-1CB2-C14B-BA41-E9D5389DB79C}"/>
              </a:ext>
            </a:extLst>
          </p:cNvPr>
          <p:cNvSpPr txBox="1"/>
          <p:nvPr/>
        </p:nvSpPr>
        <p:spPr>
          <a:xfrm>
            <a:off x="1009586" y="264276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84875-858F-214E-A55D-BC678BCC8CB1}"/>
              </a:ext>
            </a:extLst>
          </p:cNvPr>
          <p:cNvSpPr/>
          <p:nvPr/>
        </p:nvSpPr>
        <p:spPr>
          <a:xfrm>
            <a:off x="2048675" y="227213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7FAB6-AC7D-764E-A9EF-816756F8D857}"/>
              </a:ext>
            </a:extLst>
          </p:cNvPr>
          <p:cNvSpPr txBox="1"/>
          <p:nvPr/>
        </p:nvSpPr>
        <p:spPr>
          <a:xfrm>
            <a:off x="1997788" y="227574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194C80-DBEF-DD4E-A970-323809278D01}"/>
              </a:ext>
            </a:extLst>
          </p:cNvPr>
          <p:cNvSpPr/>
          <p:nvPr/>
        </p:nvSpPr>
        <p:spPr>
          <a:xfrm>
            <a:off x="2593534" y="325080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6B741-0D18-8C4C-B16B-55D668030208}"/>
              </a:ext>
            </a:extLst>
          </p:cNvPr>
          <p:cNvSpPr txBox="1"/>
          <p:nvPr/>
        </p:nvSpPr>
        <p:spPr>
          <a:xfrm>
            <a:off x="2538790" y="325495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146732-B39E-AF4D-A676-F61738A42C85}"/>
              </a:ext>
            </a:extLst>
          </p:cNvPr>
          <p:cNvSpPr/>
          <p:nvPr/>
        </p:nvSpPr>
        <p:spPr>
          <a:xfrm>
            <a:off x="3203134" y="2655203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C827F-4240-8341-A1C3-1ADBA8962F25}"/>
              </a:ext>
            </a:extLst>
          </p:cNvPr>
          <p:cNvSpPr txBox="1"/>
          <p:nvPr/>
        </p:nvSpPr>
        <p:spPr>
          <a:xfrm>
            <a:off x="3151535" y="266312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B02404-38FD-6B42-80FD-FC465C58D368}"/>
              </a:ext>
            </a:extLst>
          </p:cNvPr>
          <p:cNvSpPr/>
          <p:nvPr/>
        </p:nvSpPr>
        <p:spPr>
          <a:xfrm>
            <a:off x="1483396" y="348873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BADBB-949E-B54F-ABC1-49202DE0512F}"/>
              </a:ext>
            </a:extLst>
          </p:cNvPr>
          <p:cNvSpPr txBox="1"/>
          <p:nvPr/>
        </p:nvSpPr>
        <p:spPr>
          <a:xfrm>
            <a:off x="1431797" y="348459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E0C862-167D-BE42-9C50-ADA041B064C3}"/>
              </a:ext>
            </a:extLst>
          </p:cNvPr>
          <p:cNvCxnSpPr>
            <a:cxnSpLocks/>
            <a:stCxn id="11" idx="4"/>
            <a:endCxn id="20" idx="0"/>
          </p:cNvCxnSpPr>
          <p:nvPr/>
        </p:nvCxnSpPr>
        <p:spPr>
          <a:xfrm>
            <a:off x="1180150" y="2884842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F75B11-F054-394A-A686-1E0EB2F79C0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1299115" y="2391097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3B67F1-7F52-B240-B1CB-77E533285603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2286605" y="2391097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C2B4D0-5C09-4343-9416-E4C3114E2AD6}"/>
              </a:ext>
            </a:extLst>
          </p:cNvPr>
          <p:cNvCxnSpPr>
            <a:cxnSpLocks/>
            <a:stCxn id="18" idx="3"/>
            <a:endCxn id="16" idx="7"/>
          </p:cNvCxnSpPr>
          <p:nvPr/>
        </p:nvCxnSpPr>
        <p:spPr>
          <a:xfrm flipH="1">
            <a:off x="2796620" y="2858289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E88D44-4D14-8C4B-8743-88E6B74EDA88}"/>
              </a:ext>
            </a:extLst>
          </p:cNvPr>
          <p:cNvCxnSpPr>
            <a:cxnSpLocks/>
            <a:stCxn id="14" idx="3"/>
            <a:endCxn id="20" idx="7"/>
          </p:cNvCxnSpPr>
          <p:nvPr/>
        </p:nvCxnSpPr>
        <p:spPr>
          <a:xfrm flipH="1">
            <a:off x="1686482" y="2475218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CDD7CB-87CA-EF45-868D-F09D4E4CDD87}"/>
              </a:ext>
            </a:extLst>
          </p:cNvPr>
          <p:cNvCxnSpPr>
            <a:cxnSpLocks/>
            <a:stCxn id="16" idx="2"/>
            <a:endCxn id="20" idx="6"/>
          </p:cNvCxnSpPr>
          <p:nvPr/>
        </p:nvCxnSpPr>
        <p:spPr>
          <a:xfrm flipH="1">
            <a:off x="1721326" y="3369773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2850AD-1648-CE42-9E80-033B9DC0A3BB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2251761" y="2475218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1E9938-0681-2B40-ABEE-9631699D6FBF}"/>
              </a:ext>
            </a:extLst>
          </p:cNvPr>
          <p:cNvSpPr txBox="1"/>
          <p:nvPr/>
        </p:nvSpPr>
        <p:spPr>
          <a:xfrm>
            <a:off x="422781" y="1430650"/>
            <a:ext cx="3251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Shortest</a:t>
            </a:r>
            <a:r>
              <a:rPr lang="en-GB" dirty="0"/>
              <a:t> distance path in a graph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9380BE-23C2-B249-8072-357F72D07502}"/>
              </a:ext>
            </a:extLst>
          </p:cNvPr>
          <p:cNvSpPr txBox="1"/>
          <p:nvPr/>
        </p:nvSpPr>
        <p:spPr>
          <a:xfrm>
            <a:off x="1489160" y="2378427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1C60D2-BFBE-7C4C-9954-1036726B4E6C}"/>
              </a:ext>
            </a:extLst>
          </p:cNvPr>
          <p:cNvSpPr txBox="1"/>
          <p:nvPr/>
        </p:nvSpPr>
        <p:spPr>
          <a:xfrm>
            <a:off x="1075490" y="31712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6EC546-3B0B-7B47-B473-0A840D3ABB3E}"/>
              </a:ext>
            </a:extLst>
          </p:cNvPr>
          <p:cNvSpPr txBox="1"/>
          <p:nvPr/>
        </p:nvSpPr>
        <p:spPr>
          <a:xfrm>
            <a:off x="1838091" y="286765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4E29CB-4223-4A41-81A2-1FF4815DA88F}"/>
              </a:ext>
            </a:extLst>
          </p:cNvPr>
          <p:cNvSpPr txBox="1"/>
          <p:nvPr/>
        </p:nvSpPr>
        <p:spPr>
          <a:xfrm>
            <a:off x="1994497" y="345956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6EEFA1-E635-4F4A-88F0-07F7E4B09B47}"/>
              </a:ext>
            </a:extLst>
          </p:cNvPr>
          <p:cNvSpPr txBox="1"/>
          <p:nvPr/>
        </p:nvSpPr>
        <p:spPr>
          <a:xfrm>
            <a:off x="2399590" y="277651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CE9A2A-EB65-D846-8745-99332C8D1E8A}"/>
              </a:ext>
            </a:extLst>
          </p:cNvPr>
          <p:cNvSpPr txBox="1"/>
          <p:nvPr/>
        </p:nvSpPr>
        <p:spPr>
          <a:xfrm>
            <a:off x="2664221" y="239319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3D3F00-F4AE-5F46-84D2-5164C58CA75E}"/>
              </a:ext>
            </a:extLst>
          </p:cNvPr>
          <p:cNvSpPr txBox="1"/>
          <p:nvPr/>
        </p:nvSpPr>
        <p:spPr>
          <a:xfrm>
            <a:off x="2915407" y="302485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6B7BCF7-1F34-FC41-B591-4B425AB6C9D6}"/>
              </a:ext>
            </a:extLst>
          </p:cNvPr>
          <p:cNvSpPr/>
          <p:nvPr/>
        </p:nvSpPr>
        <p:spPr>
          <a:xfrm>
            <a:off x="4822771" y="2642805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35F506-6458-064B-BF28-8FED53261A4A}"/>
              </a:ext>
            </a:extLst>
          </p:cNvPr>
          <p:cNvSpPr/>
          <p:nvPr/>
        </p:nvSpPr>
        <p:spPr>
          <a:xfrm>
            <a:off x="5810261" y="2268025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3C4FAF1-1337-FA41-978E-E17349F44AAE}"/>
              </a:ext>
            </a:extLst>
          </p:cNvPr>
          <p:cNvSpPr/>
          <p:nvPr/>
        </p:nvSpPr>
        <p:spPr>
          <a:xfrm>
            <a:off x="6355120" y="324670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C9B17-BA49-C04A-B337-D613D6B1095B}"/>
              </a:ext>
            </a:extLst>
          </p:cNvPr>
          <p:cNvSpPr txBox="1"/>
          <p:nvPr/>
        </p:nvSpPr>
        <p:spPr>
          <a:xfrm>
            <a:off x="6300376" y="325084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8FC9577-9001-E24B-ADAE-897A5A6175FB}"/>
              </a:ext>
            </a:extLst>
          </p:cNvPr>
          <p:cNvSpPr/>
          <p:nvPr/>
        </p:nvSpPr>
        <p:spPr>
          <a:xfrm>
            <a:off x="6964720" y="2651096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BA01B42-96A1-DB42-B70B-28D4C5D2DFA4}"/>
              </a:ext>
            </a:extLst>
          </p:cNvPr>
          <p:cNvSpPr/>
          <p:nvPr/>
        </p:nvSpPr>
        <p:spPr>
          <a:xfrm>
            <a:off x="5244982" y="348463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9685A4-006F-F243-8035-D361D554C568}"/>
              </a:ext>
            </a:extLst>
          </p:cNvPr>
          <p:cNvSpPr txBox="1"/>
          <p:nvPr/>
        </p:nvSpPr>
        <p:spPr>
          <a:xfrm>
            <a:off x="5193383" y="348048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94BC05-A44D-5047-86C0-5A101CFE22EC}"/>
              </a:ext>
            </a:extLst>
          </p:cNvPr>
          <p:cNvCxnSpPr>
            <a:cxnSpLocks/>
            <a:stCxn id="79" idx="4"/>
            <a:endCxn id="87" idx="0"/>
          </p:cNvCxnSpPr>
          <p:nvPr/>
        </p:nvCxnSpPr>
        <p:spPr>
          <a:xfrm>
            <a:off x="4941736" y="2880735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98D8C7-0FC6-2342-801E-BDEEBA9CA293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5060701" y="2386990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C9703D6-95F9-F441-B160-C5D89EC9FB38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6048191" y="2386990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ECD3296-3B93-5E4D-8AEA-F25227E3974B}"/>
              </a:ext>
            </a:extLst>
          </p:cNvPr>
          <p:cNvCxnSpPr>
            <a:cxnSpLocks/>
            <a:stCxn id="85" idx="3"/>
            <a:endCxn id="83" idx="7"/>
          </p:cNvCxnSpPr>
          <p:nvPr/>
        </p:nvCxnSpPr>
        <p:spPr>
          <a:xfrm flipH="1">
            <a:off x="6558206" y="2854182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71DC058-186B-2E4F-A807-9762CDC257E2}"/>
              </a:ext>
            </a:extLst>
          </p:cNvPr>
          <p:cNvCxnSpPr>
            <a:cxnSpLocks/>
            <a:stCxn id="81" idx="3"/>
            <a:endCxn id="87" idx="7"/>
          </p:cNvCxnSpPr>
          <p:nvPr/>
        </p:nvCxnSpPr>
        <p:spPr>
          <a:xfrm flipH="1">
            <a:off x="5448068" y="2471111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44B3502-AFDF-D94E-804D-309BA133D3D6}"/>
              </a:ext>
            </a:extLst>
          </p:cNvPr>
          <p:cNvCxnSpPr>
            <a:cxnSpLocks/>
            <a:stCxn id="83" idx="2"/>
            <a:endCxn id="87" idx="6"/>
          </p:cNvCxnSpPr>
          <p:nvPr/>
        </p:nvCxnSpPr>
        <p:spPr>
          <a:xfrm flipH="1">
            <a:off x="5482912" y="3365666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B8F24C-0BB6-2842-9420-36287FE67B1D}"/>
              </a:ext>
            </a:extLst>
          </p:cNvPr>
          <p:cNvCxnSpPr>
            <a:cxnSpLocks/>
            <a:stCxn id="81" idx="5"/>
            <a:endCxn id="83" idx="1"/>
          </p:cNvCxnSpPr>
          <p:nvPr/>
        </p:nvCxnSpPr>
        <p:spPr>
          <a:xfrm>
            <a:off x="6013347" y="2471111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D4D9BD2-EBEF-054C-823C-ECB10364CB92}"/>
              </a:ext>
            </a:extLst>
          </p:cNvPr>
          <p:cNvSpPr txBox="1"/>
          <p:nvPr/>
        </p:nvSpPr>
        <p:spPr>
          <a:xfrm>
            <a:off x="5250746" y="2374320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A9901D-7698-4E49-9A0B-CE05D0BA6F7E}"/>
              </a:ext>
            </a:extLst>
          </p:cNvPr>
          <p:cNvSpPr txBox="1"/>
          <p:nvPr/>
        </p:nvSpPr>
        <p:spPr>
          <a:xfrm>
            <a:off x="4837076" y="316713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9A03F8-8192-DC48-933B-FA3D1234AF6D}"/>
              </a:ext>
            </a:extLst>
          </p:cNvPr>
          <p:cNvSpPr txBox="1"/>
          <p:nvPr/>
        </p:nvSpPr>
        <p:spPr>
          <a:xfrm>
            <a:off x="5599677" y="286354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0F23F2-5B19-C04E-A3C8-383111E23DC0}"/>
              </a:ext>
            </a:extLst>
          </p:cNvPr>
          <p:cNvSpPr txBox="1"/>
          <p:nvPr/>
        </p:nvSpPr>
        <p:spPr>
          <a:xfrm>
            <a:off x="5756083" y="345545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449AC7-CBBB-4943-9664-970737A4ED80}"/>
              </a:ext>
            </a:extLst>
          </p:cNvPr>
          <p:cNvSpPr txBox="1"/>
          <p:nvPr/>
        </p:nvSpPr>
        <p:spPr>
          <a:xfrm>
            <a:off x="6161176" y="277241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1BEE07-C68A-004D-B740-0224045845D7}"/>
              </a:ext>
            </a:extLst>
          </p:cNvPr>
          <p:cNvSpPr txBox="1"/>
          <p:nvPr/>
        </p:nvSpPr>
        <p:spPr>
          <a:xfrm>
            <a:off x="6425807" y="238909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3FD62F-F62D-7D4B-88CB-D66D185B40A8}"/>
              </a:ext>
            </a:extLst>
          </p:cNvPr>
          <p:cNvSpPr txBox="1"/>
          <p:nvPr/>
        </p:nvSpPr>
        <p:spPr>
          <a:xfrm>
            <a:off x="6676993" y="302075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3E8DE15-52DD-774C-AD25-72D81D2B0761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5060701" y="2386990"/>
            <a:ext cx="749560" cy="3747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C50587D-F3D0-AE40-9F88-2720A1C18460}"/>
              </a:ext>
            </a:extLst>
          </p:cNvPr>
          <p:cNvSpPr txBox="1"/>
          <p:nvPr/>
        </p:nvSpPr>
        <p:spPr>
          <a:xfrm>
            <a:off x="4771172" y="263865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4C13CC-9370-204F-907B-48EFE823F555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6048191" y="2386990"/>
            <a:ext cx="916529" cy="383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09237DE-74F7-CF41-AC81-1E8AAFA95A20}"/>
              </a:ext>
            </a:extLst>
          </p:cNvPr>
          <p:cNvSpPr txBox="1"/>
          <p:nvPr/>
        </p:nvSpPr>
        <p:spPr>
          <a:xfrm>
            <a:off x="5765555" y="22649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099F93-F2B4-734C-B652-706AB40DC8CF}"/>
              </a:ext>
            </a:extLst>
          </p:cNvPr>
          <p:cNvSpPr txBox="1"/>
          <p:nvPr/>
        </p:nvSpPr>
        <p:spPr>
          <a:xfrm>
            <a:off x="6913121" y="265902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91BE830-9998-314C-805D-473E3DEF0338}"/>
              </a:ext>
            </a:extLst>
          </p:cNvPr>
          <p:cNvSpPr/>
          <p:nvPr/>
        </p:nvSpPr>
        <p:spPr>
          <a:xfrm>
            <a:off x="5155096" y="4177775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0E6D0A8-6619-514D-9A53-07F43362754D}"/>
              </a:ext>
            </a:extLst>
          </p:cNvPr>
          <p:cNvSpPr/>
          <p:nvPr/>
        </p:nvSpPr>
        <p:spPr>
          <a:xfrm>
            <a:off x="5803779" y="417257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04F8F5-2F04-9E4F-BA6A-8F5FAF774132}"/>
              </a:ext>
            </a:extLst>
          </p:cNvPr>
          <p:cNvSpPr/>
          <p:nvPr/>
        </p:nvSpPr>
        <p:spPr>
          <a:xfrm>
            <a:off x="6406719" y="4177104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86EEE11-8A04-D444-A672-5266C39AF354}"/>
              </a:ext>
            </a:extLst>
          </p:cNvPr>
          <p:cNvSpPr txBox="1"/>
          <p:nvPr/>
        </p:nvSpPr>
        <p:spPr>
          <a:xfrm>
            <a:off x="2994961" y="4132068"/>
            <a:ext cx="219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Shortest Distance Path: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DEFBD-E6AF-8640-AF3A-3C3A6A341686}"/>
              </a:ext>
            </a:extLst>
          </p:cNvPr>
          <p:cNvCxnSpPr>
            <a:cxnSpLocks/>
            <a:stCxn id="120" idx="6"/>
            <a:endCxn id="122" idx="2"/>
          </p:cNvCxnSpPr>
          <p:nvPr/>
        </p:nvCxnSpPr>
        <p:spPr>
          <a:xfrm flipV="1">
            <a:off x="5393026" y="4291544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BFA0E5E-E426-0045-8DE7-E08ECABA279F}"/>
              </a:ext>
            </a:extLst>
          </p:cNvPr>
          <p:cNvSpPr txBox="1"/>
          <p:nvPr/>
        </p:nvSpPr>
        <p:spPr>
          <a:xfrm>
            <a:off x="5103497" y="417362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A603FC1-8D19-B14D-A813-017C55553C9F}"/>
              </a:ext>
            </a:extLst>
          </p:cNvPr>
          <p:cNvCxnSpPr>
            <a:cxnSpLocks/>
            <a:stCxn id="122" idx="6"/>
            <a:endCxn id="124" idx="2"/>
          </p:cNvCxnSpPr>
          <p:nvPr/>
        </p:nvCxnSpPr>
        <p:spPr>
          <a:xfrm>
            <a:off x="6041709" y="4291544"/>
            <a:ext cx="365010" cy="45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79FD6A2-4CD7-4841-9D98-07B8E009EA31}"/>
              </a:ext>
            </a:extLst>
          </p:cNvPr>
          <p:cNvSpPr txBox="1"/>
          <p:nvPr/>
        </p:nvSpPr>
        <p:spPr>
          <a:xfrm>
            <a:off x="5759073" y="416948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01092A-A4A9-E24A-9455-D98E52D6AF25}"/>
              </a:ext>
            </a:extLst>
          </p:cNvPr>
          <p:cNvSpPr txBox="1"/>
          <p:nvPr/>
        </p:nvSpPr>
        <p:spPr>
          <a:xfrm>
            <a:off x="6355120" y="4185029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0B506F72-696C-1E45-B0B0-6A7C4D164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02" y="950818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17479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>
            <a:extLst>
              <a:ext uri="{FF2B5EF4-FFF2-40B4-BE49-F238E27FC236}">
                <a16:creationId xmlns:a16="http://schemas.microsoft.com/office/drawing/2014/main" id="{ED08A875-C44A-B042-8586-73B5EF2E6B51}"/>
              </a:ext>
            </a:extLst>
          </p:cNvPr>
          <p:cNvSpPr/>
          <p:nvPr/>
        </p:nvSpPr>
        <p:spPr>
          <a:xfrm>
            <a:off x="6980261" y="2475091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0B506F72-696C-1E45-B0B0-6A7C4D164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02" y="950818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Dijkstra’s Algorithm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5C157A0-1DFF-0644-959F-9004AF84E3A7}"/>
              </a:ext>
            </a:extLst>
          </p:cNvPr>
          <p:cNvSpPr/>
          <p:nvPr/>
        </p:nvSpPr>
        <p:spPr>
          <a:xfrm>
            <a:off x="6960378" y="3736602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111B580-FC3A-F14F-9D7B-F4B7ACD5CE43}"/>
              </a:ext>
            </a:extLst>
          </p:cNvPr>
          <p:cNvSpPr/>
          <p:nvPr/>
        </p:nvSpPr>
        <p:spPr>
          <a:xfrm>
            <a:off x="1082938" y="249020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D9A0BB-C361-0041-967E-3F527E4FC491}"/>
              </a:ext>
            </a:extLst>
          </p:cNvPr>
          <p:cNvSpPr txBox="1"/>
          <p:nvPr/>
        </p:nvSpPr>
        <p:spPr>
          <a:xfrm>
            <a:off x="1034377" y="248781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656B80-67C8-3844-8D27-199130FDA58D}"/>
              </a:ext>
            </a:extLst>
          </p:cNvPr>
          <p:cNvSpPr/>
          <p:nvPr/>
        </p:nvSpPr>
        <p:spPr>
          <a:xfrm>
            <a:off x="2070428" y="211542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2E85A8-46AB-2143-8ADF-9A84FD0C240C}"/>
              </a:ext>
            </a:extLst>
          </p:cNvPr>
          <p:cNvSpPr txBox="1"/>
          <p:nvPr/>
        </p:nvSpPr>
        <p:spPr>
          <a:xfrm>
            <a:off x="2027246" y="210826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2FE8CD8-C039-B740-A9EC-5F7100D96A23}"/>
              </a:ext>
            </a:extLst>
          </p:cNvPr>
          <p:cNvSpPr/>
          <p:nvPr/>
        </p:nvSpPr>
        <p:spPr>
          <a:xfrm>
            <a:off x="2615287" y="309409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CB764B-846D-A148-BD1B-93554CE3DA6B}"/>
              </a:ext>
            </a:extLst>
          </p:cNvPr>
          <p:cNvSpPr txBox="1"/>
          <p:nvPr/>
        </p:nvSpPr>
        <p:spPr>
          <a:xfrm>
            <a:off x="2561998" y="3094098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D945D05-1E04-0044-A264-ACB563AAEEC1}"/>
              </a:ext>
            </a:extLst>
          </p:cNvPr>
          <p:cNvSpPr/>
          <p:nvPr/>
        </p:nvSpPr>
        <p:spPr>
          <a:xfrm>
            <a:off x="3224887" y="2498493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5D60B9-168A-0C42-B3ED-FE5900F2BC64}"/>
              </a:ext>
            </a:extLst>
          </p:cNvPr>
          <p:cNvSpPr txBox="1"/>
          <p:nvPr/>
        </p:nvSpPr>
        <p:spPr>
          <a:xfrm>
            <a:off x="3179634" y="25006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17885AD-5CF5-344D-9F08-BDF90868F28C}"/>
              </a:ext>
            </a:extLst>
          </p:cNvPr>
          <p:cNvSpPr/>
          <p:nvPr/>
        </p:nvSpPr>
        <p:spPr>
          <a:xfrm>
            <a:off x="1505149" y="333202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FF7BCC-8A21-4C45-A82F-4B434D02DFE1}"/>
              </a:ext>
            </a:extLst>
          </p:cNvPr>
          <p:cNvSpPr txBox="1"/>
          <p:nvPr/>
        </p:nvSpPr>
        <p:spPr>
          <a:xfrm>
            <a:off x="1453550" y="332676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659420-02F8-8742-99E3-8F78D59641E5}"/>
              </a:ext>
            </a:extLst>
          </p:cNvPr>
          <p:cNvCxnSpPr>
            <a:cxnSpLocks/>
            <a:stCxn id="65" idx="5"/>
            <a:endCxn id="82" idx="0"/>
          </p:cNvCxnSpPr>
          <p:nvPr/>
        </p:nvCxnSpPr>
        <p:spPr>
          <a:xfrm>
            <a:off x="1286024" y="2693288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F2AEB8A-6BB6-2648-B0C4-63D90FA14730}"/>
              </a:ext>
            </a:extLst>
          </p:cNvPr>
          <p:cNvCxnSpPr>
            <a:cxnSpLocks/>
            <a:stCxn id="65" idx="6"/>
            <a:endCxn id="67" idx="3"/>
          </p:cNvCxnSpPr>
          <p:nvPr/>
        </p:nvCxnSpPr>
        <p:spPr>
          <a:xfrm flipV="1">
            <a:off x="1320868" y="2318508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DD83F6-CC81-9441-9E9A-2D5254F9919B}"/>
                  </a:ext>
                </a:extLst>
              </p:cNvPr>
              <p:cNvSpPr txBox="1"/>
              <p:nvPr/>
            </p:nvSpPr>
            <p:spPr>
              <a:xfrm>
                <a:off x="349659" y="1358585"/>
                <a:ext cx="81512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Adjust the parameters of the algorithm to </a:t>
                </a:r>
                <a:r>
                  <a:rPr lang="en-GB" b="1" dirty="0"/>
                  <a:t>maximise</a:t>
                </a:r>
                <a:r>
                  <a:rPr lang="en-GB" dirty="0"/>
                  <a:t> a parameter, such as </a:t>
                </a:r>
                <a:r>
                  <a:rPr lang="en-GB" u="sng" dirty="0"/>
                  <a:t>probability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Rather than a distance value, each edge has a probability of </a:t>
                </a:r>
                <a:r>
                  <a:rPr lang="en-GB" u="sng" dirty="0"/>
                  <a:t>success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:r>
                  <a:rPr lang="en-GB" u="sng" dirty="0"/>
                  <a:t>failure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DD83F6-CC81-9441-9E9A-2D5254F9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59" y="1358585"/>
                <a:ext cx="8151270" cy="584775"/>
              </a:xfrm>
              <a:prstGeom prst="rect">
                <a:avLst/>
              </a:prstGeom>
              <a:blipFill>
                <a:blip r:embed="rId2"/>
                <a:stretch>
                  <a:fillRect l="-311" t="-4255" b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7AA522D1-31B5-2047-8424-431195CB0C37}"/>
              </a:ext>
            </a:extLst>
          </p:cNvPr>
          <p:cNvSpPr txBox="1"/>
          <p:nvPr/>
        </p:nvSpPr>
        <p:spPr>
          <a:xfrm>
            <a:off x="1548413" y="243613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46C60BE-72EE-E246-B8E8-2B569E904081}"/>
              </a:ext>
            </a:extLst>
          </p:cNvPr>
          <p:cNvSpPr txBox="1"/>
          <p:nvPr/>
        </p:nvSpPr>
        <p:spPr>
          <a:xfrm>
            <a:off x="1364764" y="28196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03DA3A5-1D3B-3F48-A81B-AB82CBF1B7F2}"/>
              </a:ext>
            </a:extLst>
          </p:cNvPr>
          <p:cNvSpPr txBox="1"/>
          <p:nvPr/>
        </p:nvSpPr>
        <p:spPr>
          <a:xfrm>
            <a:off x="1086367" y="296684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46B0E44-0D27-BD45-9B45-DDDDAA379BBE}"/>
              </a:ext>
            </a:extLst>
          </p:cNvPr>
          <p:cNvSpPr/>
          <p:nvPr/>
        </p:nvSpPr>
        <p:spPr>
          <a:xfrm>
            <a:off x="5152455" y="3753615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94EA7CD-C512-634A-8CFD-9B74F3D4977F}"/>
              </a:ext>
            </a:extLst>
          </p:cNvPr>
          <p:cNvSpPr/>
          <p:nvPr/>
        </p:nvSpPr>
        <p:spPr>
          <a:xfrm>
            <a:off x="5801138" y="374841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8EDF3A-CF3B-154F-9614-ADF1FBC060B5}"/>
              </a:ext>
            </a:extLst>
          </p:cNvPr>
          <p:cNvSpPr txBox="1"/>
          <p:nvPr/>
        </p:nvSpPr>
        <p:spPr>
          <a:xfrm>
            <a:off x="2992320" y="3707908"/>
            <a:ext cx="2230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Highest Probability Path: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71B4FDD-28CF-6C45-8383-181F5AB6DB61}"/>
              </a:ext>
            </a:extLst>
          </p:cNvPr>
          <p:cNvCxnSpPr>
            <a:cxnSpLocks/>
            <a:stCxn id="111" idx="6"/>
            <a:endCxn id="113" idx="2"/>
          </p:cNvCxnSpPr>
          <p:nvPr/>
        </p:nvCxnSpPr>
        <p:spPr>
          <a:xfrm flipV="1">
            <a:off x="5390385" y="3867384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D834D42-AC24-DA48-A4B3-7BB20B51409B}"/>
              </a:ext>
            </a:extLst>
          </p:cNvPr>
          <p:cNvSpPr txBox="1"/>
          <p:nvPr/>
        </p:nvSpPr>
        <p:spPr>
          <a:xfrm>
            <a:off x="5108786" y="374342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CABE88F-04F9-4E4F-855C-74B9A52530EB}"/>
              </a:ext>
            </a:extLst>
          </p:cNvPr>
          <p:cNvCxnSpPr>
            <a:cxnSpLocks/>
            <a:stCxn id="113" idx="6"/>
            <a:endCxn id="196" idx="2"/>
          </p:cNvCxnSpPr>
          <p:nvPr/>
        </p:nvCxnSpPr>
        <p:spPr>
          <a:xfrm flipV="1">
            <a:off x="6039068" y="3864042"/>
            <a:ext cx="359095" cy="3342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D88D7F2-468C-1744-8165-550C2E52AA1D}"/>
              </a:ext>
            </a:extLst>
          </p:cNvPr>
          <p:cNvSpPr txBox="1"/>
          <p:nvPr/>
        </p:nvSpPr>
        <p:spPr>
          <a:xfrm>
            <a:off x="5756432" y="374532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6CAC99D-E166-2045-97D5-0DE77F906786}"/>
              </a:ext>
            </a:extLst>
          </p:cNvPr>
          <p:cNvCxnSpPr>
            <a:cxnSpLocks/>
            <a:stCxn id="82" idx="1"/>
            <a:endCxn id="65" idx="4"/>
          </p:cNvCxnSpPr>
          <p:nvPr/>
        </p:nvCxnSpPr>
        <p:spPr>
          <a:xfrm flipH="1" flipV="1">
            <a:off x="1201903" y="2728132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8A2D976-8467-7B46-BE32-483D11313DAC}"/>
              </a:ext>
            </a:extLst>
          </p:cNvPr>
          <p:cNvCxnSpPr>
            <a:cxnSpLocks/>
            <a:stCxn id="82" idx="7"/>
            <a:endCxn id="67" idx="4"/>
          </p:cNvCxnSpPr>
          <p:nvPr/>
        </p:nvCxnSpPr>
        <p:spPr>
          <a:xfrm flipV="1">
            <a:off x="1708235" y="2353352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3B71992-5069-D94A-8BA6-BB84CB57F111}"/>
              </a:ext>
            </a:extLst>
          </p:cNvPr>
          <p:cNvSpPr txBox="1"/>
          <p:nvPr/>
        </p:nvSpPr>
        <p:spPr>
          <a:xfrm>
            <a:off x="1883897" y="276557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DC202DC-FFE3-2D40-BA80-670B59B09DEC}"/>
              </a:ext>
            </a:extLst>
          </p:cNvPr>
          <p:cNvCxnSpPr>
            <a:cxnSpLocks/>
            <a:stCxn id="82" idx="7"/>
            <a:endCxn id="69" idx="2"/>
          </p:cNvCxnSpPr>
          <p:nvPr/>
        </p:nvCxnSpPr>
        <p:spPr>
          <a:xfrm flipV="1">
            <a:off x="1708235" y="3213063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979A0C2-0C95-CF4B-8090-13C3D5891C1A}"/>
              </a:ext>
            </a:extLst>
          </p:cNvPr>
          <p:cNvSpPr txBox="1"/>
          <p:nvPr/>
        </p:nvSpPr>
        <p:spPr>
          <a:xfrm>
            <a:off x="1956964" y="308584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B3150A6-F199-FE4D-AFF9-71E7D05216BA}"/>
              </a:ext>
            </a:extLst>
          </p:cNvPr>
          <p:cNvCxnSpPr>
            <a:cxnSpLocks/>
            <a:stCxn id="67" idx="2"/>
            <a:endCxn id="65" idx="7"/>
          </p:cNvCxnSpPr>
          <p:nvPr/>
        </p:nvCxnSpPr>
        <p:spPr>
          <a:xfrm flipH="1">
            <a:off x="1286024" y="2234387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C66543-4F91-C740-B95F-48247FF7AA4B}"/>
              </a:ext>
            </a:extLst>
          </p:cNvPr>
          <p:cNvCxnSpPr>
            <a:cxnSpLocks/>
            <a:stCxn id="67" idx="3"/>
            <a:endCxn id="82" idx="0"/>
          </p:cNvCxnSpPr>
          <p:nvPr/>
        </p:nvCxnSpPr>
        <p:spPr>
          <a:xfrm flipH="1">
            <a:off x="1624114" y="2318508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CA61FC4-F09A-3B48-AC30-250DCD2350CF}"/>
              </a:ext>
            </a:extLst>
          </p:cNvPr>
          <p:cNvCxnSpPr>
            <a:cxnSpLocks/>
            <a:stCxn id="67" idx="4"/>
            <a:endCxn id="69" idx="1"/>
          </p:cNvCxnSpPr>
          <p:nvPr/>
        </p:nvCxnSpPr>
        <p:spPr>
          <a:xfrm>
            <a:off x="2189393" y="2353352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61CF2BE-6537-C240-90F6-B7A93BBB8538}"/>
              </a:ext>
            </a:extLst>
          </p:cNvPr>
          <p:cNvSpPr txBox="1"/>
          <p:nvPr/>
        </p:nvSpPr>
        <p:spPr>
          <a:xfrm>
            <a:off x="1490746" y="217705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9AE1F5F-FFFD-BE47-92C1-C7C9744D2165}"/>
              </a:ext>
            </a:extLst>
          </p:cNvPr>
          <p:cNvSpPr txBox="1"/>
          <p:nvPr/>
        </p:nvSpPr>
        <p:spPr>
          <a:xfrm>
            <a:off x="1613539" y="262563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509658-E2A7-1D47-91AF-A898C751A791}"/>
              </a:ext>
            </a:extLst>
          </p:cNvPr>
          <p:cNvSpPr txBox="1"/>
          <p:nvPr/>
        </p:nvSpPr>
        <p:spPr>
          <a:xfrm>
            <a:off x="2126901" y="263783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BD5E1B9-5FED-854B-8939-AEBBA3941378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>
            <a:off x="2308358" y="2234387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34F97A5-D22F-3340-818B-BBB860AB19CB}"/>
              </a:ext>
            </a:extLst>
          </p:cNvPr>
          <p:cNvSpPr txBox="1"/>
          <p:nvPr/>
        </p:nvSpPr>
        <p:spPr>
          <a:xfrm>
            <a:off x="2481442" y="23588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F6B1817-A305-E34C-B72C-35946E29BF85}"/>
              </a:ext>
            </a:extLst>
          </p:cNvPr>
          <p:cNvCxnSpPr>
            <a:cxnSpLocks/>
            <a:stCxn id="69" idx="3"/>
            <a:endCxn id="82" idx="6"/>
          </p:cNvCxnSpPr>
          <p:nvPr/>
        </p:nvCxnSpPr>
        <p:spPr>
          <a:xfrm flipH="1">
            <a:off x="1743079" y="3297184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96A6CD1-BFA3-3649-BB6F-DADE9D49BAFB}"/>
              </a:ext>
            </a:extLst>
          </p:cNvPr>
          <p:cNvCxnSpPr>
            <a:cxnSpLocks/>
            <a:stCxn id="69" idx="6"/>
            <a:endCxn id="71" idx="4"/>
          </p:cNvCxnSpPr>
          <p:nvPr/>
        </p:nvCxnSpPr>
        <p:spPr>
          <a:xfrm flipV="1">
            <a:off x="2853217" y="2736423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C9595FD-4FD9-6345-847F-D28AB3633AC2}"/>
              </a:ext>
            </a:extLst>
          </p:cNvPr>
          <p:cNvCxnSpPr>
            <a:cxnSpLocks/>
            <a:stCxn id="69" idx="0"/>
            <a:endCxn id="67" idx="5"/>
          </p:cNvCxnSpPr>
          <p:nvPr/>
        </p:nvCxnSpPr>
        <p:spPr>
          <a:xfrm flipH="1" flipV="1">
            <a:off x="2273514" y="2318508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7D3FE09-286E-9A4A-B2EB-B85321BD02D8}"/>
              </a:ext>
            </a:extLst>
          </p:cNvPr>
          <p:cNvSpPr txBox="1"/>
          <p:nvPr/>
        </p:nvSpPr>
        <p:spPr>
          <a:xfrm>
            <a:off x="2033767" y="333755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B7142F7-F97C-5840-AFE1-2E7AD81752D6}"/>
              </a:ext>
            </a:extLst>
          </p:cNvPr>
          <p:cNvSpPr txBox="1"/>
          <p:nvPr/>
        </p:nvSpPr>
        <p:spPr>
          <a:xfrm>
            <a:off x="2462066" y="257654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9F8C415-9C2D-8B4D-A3D4-1DF6BBF668E2}"/>
              </a:ext>
            </a:extLst>
          </p:cNvPr>
          <p:cNvSpPr txBox="1"/>
          <p:nvPr/>
        </p:nvSpPr>
        <p:spPr>
          <a:xfrm>
            <a:off x="3012100" y="291208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AD6A0E8-41E3-0646-9F71-210CE2EE7FEB}"/>
              </a:ext>
            </a:extLst>
          </p:cNvPr>
          <p:cNvCxnSpPr>
            <a:cxnSpLocks/>
            <a:stCxn id="71" idx="1"/>
            <a:endCxn id="67" idx="7"/>
          </p:cNvCxnSpPr>
          <p:nvPr/>
        </p:nvCxnSpPr>
        <p:spPr>
          <a:xfrm flipH="1" flipV="1">
            <a:off x="2273514" y="2150266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22D9D48-B859-5A4D-8665-EEC2D8EB3D08}"/>
              </a:ext>
            </a:extLst>
          </p:cNvPr>
          <p:cNvCxnSpPr>
            <a:cxnSpLocks/>
            <a:stCxn id="71" idx="3"/>
            <a:endCxn id="69" idx="7"/>
          </p:cNvCxnSpPr>
          <p:nvPr/>
        </p:nvCxnSpPr>
        <p:spPr>
          <a:xfrm flipH="1">
            <a:off x="2818373" y="2701579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1E0901B-C23E-6F48-983A-9E653A535AC6}"/>
              </a:ext>
            </a:extLst>
          </p:cNvPr>
          <p:cNvSpPr txBox="1"/>
          <p:nvPr/>
        </p:nvSpPr>
        <p:spPr>
          <a:xfrm>
            <a:off x="2793425" y="272891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670DC09-5BFF-7042-AC44-3B7A68CC0E07}"/>
              </a:ext>
            </a:extLst>
          </p:cNvPr>
          <p:cNvSpPr txBox="1"/>
          <p:nvPr/>
        </p:nvSpPr>
        <p:spPr>
          <a:xfrm>
            <a:off x="2732063" y="216450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0E219BB-3023-4C44-A707-51984BACEB06}"/>
              </a:ext>
            </a:extLst>
          </p:cNvPr>
          <p:cNvSpPr/>
          <p:nvPr/>
        </p:nvSpPr>
        <p:spPr>
          <a:xfrm>
            <a:off x="4838312" y="246680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4C367F1-B3E1-EF40-9699-910AE55FE87D}"/>
              </a:ext>
            </a:extLst>
          </p:cNvPr>
          <p:cNvSpPr/>
          <p:nvPr/>
        </p:nvSpPr>
        <p:spPr>
          <a:xfrm>
            <a:off x="5825802" y="209202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57D92A-1F61-B345-B5D2-ED161001B942}"/>
              </a:ext>
            </a:extLst>
          </p:cNvPr>
          <p:cNvSpPr txBox="1"/>
          <p:nvPr/>
        </p:nvSpPr>
        <p:spPr>
          <a:xfrm>
            <a:off x="5771447" y="2080983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35C66C41-854C-B140-BBCF-07851B6D17CD}"/>
              </a:ext>
            </a:extLst>
          </p:cNvPr>
          <p:cNvSpPr/>
          <p:nvPr/>
        </p:nvSpPr>
        <p:spPr>
          <a:xfrm>
            <a:off x="6370661" y="307069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E7B1394-66C5-B344-9E67-A953EB3D9DD3}"/>
              </a:ext>
            </a:extLst>
          </p:cNvPr>
          <p:cNvSpPr txBox="1"/>
          <p:nvPr/>
        </p:nvSpPr>
        <p:spPr>
          <a:xfrm>
            <a:off x="6320221" y="306372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C7EA5B7-79C1-AE49-84CC-9DE53FC650EE}"/>
              </a:ext>
            </a:extLst>
          </p:cNvPr>
          <p:cNvSpPr/>
          <p:nvPr/>
        </p:nvSpPr>
        <p:spPr>
          <a:xfrm>
            <a:off x="6980261" y="2475091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74A64B88-EF69-9B41-AD7C-81F3DC997E2D}"/>
              </a:ext>
            </a:extLst>
          </p:cNvPr>
          <p:cNvSpPr/>
          <p:nvPr/>
        </p:nvSpPr>
        <p:spPr>
          <a:xfrm>
            <a:off x="5260523" y="330862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A6F1371-BA48-CF42-9A66-A2B45B8F147B}"/>
              </a:ext>
            </a:extLst>
          </p:cNvPr>
          <p:cNvSpPr txBox="1"/>
          <p:nvPr/>
        </p:nvSpPr>
        <p:spPr>
          <a:xfrm>
            <a:off x="5213579" y="330994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598BAE1-86D6-774C-B591-70B51728BDB0}"/>
              </a:ext>
            </a:extLst>
          </p:cNvPr>
          <p:cNvCxnSpPr>
            <a:cxnSpLocks/>
            <a:stCxn id="154" idx="5"/>
            <a:endCxn id="160" idx="0"/>
          </p:cNvCxnSpPr>
          <p:nvPr/>
        </p:nvCxnSpPr>
        <p:spPr>
          <a:xfrm>
            <a:off x="5041398" y="2669886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9D23E79-2402-2940-8FB9-F577592B9D33}"/>
              </a:ext>
            </a:extLst>
          </p:cNvPr>
          <p:cNvCxnSpPr>
            <a:cxnSpLocks/>
            <a:stCxn id="154" idx="6"/>
            <a:endCxn id="155" idx="3"/>
          </p:cNvCxnSpPr>
          <p:nvPr/>
        </p:nvCxnSpPr>
        <p:spPr>
          <a:xfrm flipV="1">
            <a:off x="5076242" y="2295106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E2D2E8-225B-8C48-BF25-952D4A3CC21C}"/>
              </a:ext>
            </a:extLst>
          </p:cNvPr>
          <p:cNvSpPr txBox="1"/>
          <p:nvPr/>
        </p:nvSpPr>
        <p:spPr>
          <a:xfrm>
            <a:off x="5303787" y="241273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A7CA856-49A7-484B-B50D-99506DEFA031}"/>
              </a:ext>
            </a:extLst>
          </p:cNvPr>
          <p:cNvSpPr txBox="1"/>
          <p:nvPr/>
        </p:nvSpPr>
        <p:spPr>
          <a:xfrm>
            <a:off x="5120138" y="279628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A1FCB26-38B6-1049-AA32-4B8088813427}"/>
              </a:ext>
            </a:extLst>
          </p:cNvPr>
          <p:cNvSpPr txBox="1"/>
          <p:nvPr/>
        </p:nvSpPr>
        <p:spPr>
          <a:xfrm>
            <a:off x="4841741" y="294344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41BEF69-3CC1-4743-8AA6-5A1F4B5084B8}"/>
              </a:ext>
            </a:extLst>
          </p:cNvPr>
          <p:cNvCxnSpPr>
            <a:cxnSpLocks/>
            <a:stCxn id="160" idx="1"/>
            <a:endCxn id="154" idx="4"/>
          </p:cNvCxnSpPr>
          <p:nvPr/>
        </p:nvCxnSpPr>
        <p:spPr>
          <a:xfrm flipH="1" flipV="1">
            <a:off x="4957277" y="2704730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0423456-45BC-B541-9576-4ADC35B4B343}"/>
              </a:ext>
            </a:extLst>
          </p:cNvPr>
          <p:cNvCxnSpPr>
            <a:cxnSpLocks/>
            <a:stCxn id="160" idx="7"/>
            <a:endCxn id="155" idx="4"/>
          </p:cNvCxnSpPr>
          <p:nvPr/>
        </p:nvCxnSpPr>
        <p:spPr>
          <a:xfrm flipV="1">
            <a:off x="5463609" y="2329950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8B28A9F-67FD-1D4E-9DC8-AD9A0FEF2B34}"/>
              </a:ext>
            </a:extLst>
          </p:cNvPr>
          <p:cNvSpPr txBox="1"/>
          <p:nvPr/>
        </p:nvSpPr>
        <p:spPr>
          <a:xfrm>
            <a:off x="5639271" y="274217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48928F0-61D7-4B49-9CC2-9D800E4735E9}"/>
              </a:ext>
            </a:extLst>
          </p:cNvPr>
          <p:cNvCxnSpPr>
            <a:cxnSpLocks/>
            <a:stCxn id="160" idx="7"/>
            <a:endCxn id="157" idx="2"/>
          </p:cNvCxnSpPr>
          <p:nvPr/>
        </p:nvCxnSpPr>
        <p:spPr>
          <a:xfrm flipV="1">
            <a:off x="5463609" y="3189661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332A0B5-9975-834A-9081-8E86E6FDE221}"/>
              </a:ext>
            </a:extLst>
          </p:cNvPr>
          <p:cNvSpPr txBox="1"/>
          <p:nvPr/>
        </p:nvSpPr>
        <p:spPr>
          <a:xfrm>
            <a:off x="5712338" y="306244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F7ECDE1-E5C4-2744-8C46-37876CB0CDBD}"/>
              </a:ext>
            </a:extLst>
          </p:cNvPr>
          <p:cNvCxnSpPr>
            <a:cxnSpLocks/>
            <a:stCxn id="155" idx="2"/>
            <a:endCxn id="154" idx="7"/>
          </p:cNvCxnSpPr>
          <p:nvPr/>
        </p:nvCxnSpPr>
        <p:spPr>
          <a:xfrm flipH="1">
            <a:off x="5041398" y="2210985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B16F12-F8B4-4748-9270-ADD9E9732752}"/>
              </a:ext>
            </a:extLst>
          </p:cNvPr>
          <p:cNvCxnSpPr>
            <a:cxnSpLocks/>
            <a:stCxn id="155" idx="3"/>
            <a:endCxn id="160" idx="0"/>
          </p:cNvCxnSpPr>
          <p:nvPr/>
        </p:nvCxnSpPr>
        <p:spPr>
          <a:xfrm flipH="1">
            <a:off x="5379488" y="2295106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8DC8000-BB04-4644-9D6D-D4819B2C2B39}"/>
              </a:ext>
            </a:extLst>
          </p:cNvPr>
          <p:cNvCxnSpPr>
            <a:cxnSpLocks/>
            <a:stCxn id="155" idx="4"/>
            <a:endCxn id="157" idx="1"/>
          </p:cNvCxnSpPr>
          <p:nvPr/>
        </p:nvCxnSpPr>
        <p:spPr>
          <a:xfrm>
            <a:off x="5944767" y="2329950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8EB5C53-E98C-DA48-BE12-3EEB3F2364C9}"/>
              </a:ext>
            </a:extLst>
          </p:cNvPr>
          <p:cNvSpPr txBox="1"/>
          <p:nvPr/>
        </p:nvSpPr>
        <p:spPr>
          <a:xfrm>
            <a:off x="5246120" y="215365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B65B2AD-AB45-3F41-8D29-7155C34826DB}"/>
              </a:ext>
            </a:extLst>
          </p:cNvPr>
          <p:cNvSpPr txBox="1"/>
          <p:nvPr/>
        </p:nvSpPr>
        <p:spPr>
          <a:xfrm>
            <a:off x="5368913" y="2602237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351174C-F467-0447-93D9-8461AFDAAED2}"/>
              </a:ext>
            </a:extLst>
          </p:cNvPr>
          <p:cNvSpPr txBox="1"/>
          <p:nvPr/>
        </p:nvSpPr>
        <p:spPr>
          <a:xfrm>
            <a:off x="5882275" y="261443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0.5 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E7CC1E1-E985-6942-9F3A-8989E498500C}"/>
              </a:ext>
            </a:extLst>
          </p:cNvPr>
          <p:cNvCxnSpPr>
            <a:cxnSpLocks/>
            <a:stCxn id="155" idx="6"/>
            <a:endCxn id="159" idx="2"/>
          </p:cNvCxnSpPr>
          <p:nvPr/>
        </p:nvCxnSpPr>
        <p:spPr>
          <a:xfrm>
            <a:off x="6063732" y="2210985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D4AE66C3-9F57-EF4D-88A0-19EF40BE02DC}"/>
              </a:ext>
            </a:extLst>
          </p:cNvPr>
          <p:cNvSpPr txBox="1"/>
          <p:nvPr/>
        </p:nvSpPr>
        <p:spPr>
          <a:xfrm>
            <a:off x="6236816" y="2335436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F2BFF7D-23A4-5C45-8A0B-E1BC6B927A4F}"/>
              </a:ext>
            </a:extLst>
          </p:cNvPr>
          <p:cNvCxnSpPr>
            <a:cxnSpLocks/>
            <a:stCxn id="157" idx="3"/>
            <a:endCxn id="160" idx="6"/>
          </p:cNvCxnSpPr>
          <p:nvPr/>
        </p:nvCxnSpPr>
        <p:spPr>
          <a:xfrm flipH="1">
            <a:off x="5498453" y="3273782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98F1085-4FF3-E648-AC76-F9B3134F8D7F}"/>
              </a:ext>
            </a:extLst>
          </p:cNvPr>
          <p:cNvCxnSpPr>
            <a:cxnSpLocks/>
            <a:stCxn id="157" idx="6"/>
            <a:endCxn id="159" idx="4"/>
          </p:cNvCxnSpPr>
          <p:nvPr/>
        </p:nvCxnSpPr>
        <p:spPr>
          <a:xfrm flipV="1">
            <a:off x="6608591" y="2713021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681B667-071C-6E45-AB55-5533FC13972F}"/>
              </a:ext>
            </a:extLst>
          </p:cNvPr>
          <p:cNvCxnSpPr>
            <a:cxnSpLocks/>
            <a:stCxn id="157" idx="0"/>
            <a:endCxn id="155" idx="5"/>
          </p:cNvCxnSpPr>
          <p:nvPr/>
        </p:nvCxnSpPr>
        <p:spPr>
          <a:xfrm flipH="1" flipV="1">
            <a:off x="6028888" y="2295106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01606731-1777-2F47-A874-D5E36AF27FF8}"/>
              </a:ext>
            </a:extLst>
          </p:cNvPr>
          <p:cNvSpPr txBox="1"/>
          <p:nvPr/>
        </p:nvSpPr>
        <p:spPr>
          <a:xfrm>
            <a:off x="5789141" y="331415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C169B9-6051-6C49-821C-75158D49BE58}"/>
              </a:ext>
            </a:extLst>
          </p:cNvPr>
          <p:cNvSpPr txBox="1"/>
          <p:nvPr/>
        </p:nvSpPr>
        <p:spPr>
          <a:xfrm>
            <a:off x="6217440" y="255314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F948510-BBE5-3B45-B5F3-9E39D69F43D8}"/>
              </a:ext>
            </a:extLst>
          </p:cNvPr>
          <p:cNvSpPr txBox="1"/>
          <p:nvPr/>
        </p:nvSpPr>
        <p:spPr>
          <a:xfrm>
            <a:off x="6767474" y="28886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4D40003-5E23-5946-8607-0919AE6C3168}"/>
              </a:ext>
            </a:extLst>
          </p:cNvPr>
          <p:cNvCxnSpPr>
            <a:cxnSpLocks/>
            <a:stCxn id="159" idx="1"/>
            <a:endCxn id="155" idx="7"/>
          </p:cNvCxnSpPr>
          <p:nvPr/>
        </p:nvCxnSpPr>
        <p:spPr>
          <a:xfrm flipH="1" flipV="1">
            <a:off x="6028888" y="2126864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91E46A2-AA1A-564C-83DC-5B61FC8A4C42}"/>
              </a:ext>
            </a:extLst>
          </p:cNvPr>
          <p:cNvCxnSpPr>
            <a:cxnSpLocks/>
            <a:stCxn id="159" idx="3"/>
            <a:endCxn id="157" idx="7"/>
          </p:cNvCxnSpPr>
          <p:nvPr/>
        </p:nvCxnSpPr>
        <p:spPr>
          <a:xfrm flipH="1">
            <a:off x="6573747" y="2678177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1FE2F72-FEA9-B54E-9636-B60041ED282B}"/>
              </a:ext>
            </a:extLst>
          </p:cNvPr>
          <p:cNvSpPr txBox="1"/>
          <p:nvPr/>
        </p:nvSpPr>
        <p:spPr>
          <a:xfrm>
            <a:off x="6548799" y="270551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3E8201B-7F86-5149-B46C-C8EA880AE9B9}"/>
              </a:ext>
            </a:extLst>
          </p:cNvPr>
          <p:cNvSpPr txBox="1"/>
          <p:nvPr/>
        </p:nvSpPr>
        <p:spPr>
          <a:xfrm>
            <a:off x="6487437" y="214110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D08D8FC3-74B1-F743-8E2B-341CE5BE8BAB}"/>
              </a:ext>
            </a:extLst>
          </p:cNvPr>
          <p:cNvSpPr/>
          <p:nvPr/>
        </p:nvSpPr>
        <p:spPr>
          <a:xfrm>
            <a:off x="4838656" y="2466410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2E2CB5D-2729-E348-BEFB-84899A06F534}"/>
              </a:ext>
            </a:extLst>
          </p:cNvPr>
          <p:cNvSpPr txBox="1"/>
          <p:nvPr/>
        </p:nvSpPr>
        <p:spPr>
          <a:xfrm>
            <a:off x="4790537" y="246008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E51C792-0FB8-0B45-800B-32C0DED4F5CA}"/>
              </a:ext>
            </a:extLst>
          </p:cNvPr>
          <p:cNvCxnSpPr>
            <a:cxnSpLocks/>
            <a:stCxn id="190" idx="5"/>
            <a:endCxn id="160" idx="0"/>
          </p:cNvCxnSpPr>
          <p:nvPr/>
        </p:nvCxnSpPr>
        <p:spPr>
          <a:xfrm>
            <a:off x="5041742" y="2669496"/>
            <a:ext cx="337746" cy="639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BF639C7-B3F8-4643-9080-3733AE45DCAC}"/>
              </a:ext>
            </a:extLst>
          </p:cNvPr>
          <p:cNvCxnSpPr>
            <a:cxnSpLocks/>
            <a:stCxn id="160" idx="7"/>
            <a:endCxn id="157" idx="2"/>
          </p:cNvCxnSpPr>
          <p:nvPr/>
        </p:nvCxnSpPr>
        <p:spPr>
          <a:xfrm flipV="1">
            <a:off x="5463609" y="3189661"/>
            <a:ext cx="907052" cy="153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7750804-2C3B-C241-BD31-39389EA078F7}"/>
              </a:ext>
            </a:extLst>
          </p:cNvPr>
          <p:cNvCxnSpPr>
            <a:cxnSpLocks/>
            <a:stCxn id="192" idx="4"/>
            <a:endCxn id="157" idx="6"/>
          </p:cNvCxnSpPr>
          <p:nvPr/>
        </p:nvCxnSpPr>
        <p:spPr>
          <a:xfrm flipH="1">
            <a:off x="6608591" y="2713021"/>
            <a:ext cx="490635" cy="476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357B79A-6AAA-F442-82B3-074BFE071F15}"/>
              </a:ext>
            </a:extLst>
          </p:cNvPr>
          <p:cNvSpPr/>
          <p:nvPr/>
        </p:nvSpPr>
        <p:spPr>
          <a:xfrm>
            <a:off x="6398163" y="3745077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44427C6-A05F-2F44-A4DE-8925CDDD7741}"/>
              </a:ext>
            </a:extLst>
          </p:cNvPr>
          <p:cNvSpPr txBox="1"/>
          <p:nvPr/>
        </p:nvSpPr>
        <p:spPr>
          <a:xfrm>
            <a:off x="6346564" y="373678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5097FD4-3365-304C-8B65-881ECD8F9759}"/>
              </a:ext>
            </a:extLst>
          </p:cNvPr>
          <p:cNvSpPr txBox="1"/>
          <p:nvPr/>
        </p:nvSpPr>
        <p:spPr>
          <a:xfrm>
            <a:off x="6905793" y="3732456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7B1AE5F-3C6A-A74E-A568-18ABE56F6179}"/>
              </a:ext>
            </a:extLst>
          </p:cNvPr>
          <p:cNvCxnSpPr>
            <a:cxnSpLocks/>
            <a:stCxn id="196" idx="6"/>
            <a:endCxn id="64" idx="2"/>
          </p:cNvCxnSpPr>
          <p:nvPr/>
        </p:nvCxnSpPr>
        <p:spPr>
          <a:xfrm flipV="1">
            <a:off x="6636093" y="3855567"/>
            <a:ext cx="324285" cy="847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CAD3D730-3EB3-844D-85AE-8470A1505516}"/>
                  </a:ext>
                </a:extLst>
              </p:cNvPr>
              <p:cNvSpPr txBox="1"/>
              <p:nvPr/>
            </p:nvSpPr>
            <p:spPr>
              <a:xfrm>
                <a:off x="5433600" y="4020998"/>
                <a:ext cx="21136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0.7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×  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×  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0.9</m:t>
                    </m:r>
                    <m:r>
                      <a:rPr lang="en-GB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/>
                  <a:t> 44%</a:t>
                </a: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CAD3D730-3EB3-844D-85AE-8470A1505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00" y="4020998"/>
                <a:ext cx="2113656" cy="246221"/>
              </a:xfrm>
              <a:prstGeom prst="rect">
                <a:avLst/>
              </a:prstGeom>
              <a:blipFill>
                <a:blip r:embed="rId3"/>
                <a:stretch>
                  <a:fillRect l="-3571" t="-25000" r="-476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Oval 200">
            <a:extLst>
              <a:ext uri="{FF2B5EF4-FFF2-40B4-BE49-F238E27FC236}">
                <a16:creationId xmlns:a16="http://schemas.microsoft.com/office/drawing/2014/main" id="{7C1B1B6A-55C7-FB44-89EB-F25C0D6A4CBE}"/>
              </a:ext>
            </a:extLst>
          </p:cNvPr>
          <p:cNvSpPr/>
          <p:nvPr/>
        </p:nvSpPr>
        <p:spPr>
          <a:xfrm>
            <a:off x="5273761" y="4327616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D724A17C-8458-C44C-A7C7-140D4A5115D9}"/>
              </a:ext>
            </a:extLst>
          </p:cNvPr>
          <p:cNvSpPr/>
          <p:nvPr/>
        </p:nvSpPr>
        <p:spPr>
          <a:xfrm>
            <a:off x="5922444" y="4322420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9A6C386-5E65-864B-BA85-E56398ED3EFB}"/>
              </a:ext>
            </a:extLst>
          </p:cNvPr>
          <p:cNvSpPr/>
          <p:nvPr/>
        </p:nvSpPr>
        <p:spPr>
          <a:xfrm>
            <a:off x="6525384" y="4326945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7E84CEF-1276-9A46-B288-9DC1CF83E6CA}"/>
              </a:ext>
            </a:extLst>
          </p:cNvPr>
          <p:cNvSpPr txBox="1"/>
          <p:nvPr/>
        </p:nvSpPr>
        <p:spPr>
          <a:xfrm>
            <a:off x="3113626" y="4281909"/>
            <a:ext cx="219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Shortest Distance Path: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880F622-96BE-C04E-8C0F-4999D2F7BFC3}"/>
              </a:ext>
            </a:extLst>
          </p:cNvPr>
          <p:cNvCxnSpPr>
            <a:cxnSpLocks/>
            <a:stCxn id="201" idx="6"/>
            <a:endCxn id="202" idx="2"/>
          </p:cNvCxnSpPr>
          <p:nvPr/>
        </p:nvCxnSpPr>
        <p:spPr>
          <a:xfrm flipV="1">
            <a:off x="5511691" y="4441385"/>
            <a:ext cx="410753" cy="5196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EEABDE8B-D81B-D94C-89BF-8509E8407056}"/>
              </a:ext>
            </a:extLst>
          </p:cNvPr>
          <p:cNvSpPr txBox="1"/>
          <p:nvPr/>
        </p:nvSpPr>
        <p:spPr>
          <a:xfrm>
            <a:off x="5222162" y="43234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A0B663B-B114-5443-AF11-508BBD2FCBBE}"/>
              </a:ext>
            </a:extLst>
          </p:cNvPr>
          <p:cNvCxnSpPr>
            <a:cxnSpLocks/>
            <a:stCxn id="202" idx="6"/>
            <a:endCxn id="203" idx="2"/>
          </p:cNvCxnSpPr>
          <p:nvPr/>
        </p:nvCxnSpPr>
        <p:spPr>
          <a:xfrm>
            <a:off x="6160374" y="4441385"/>
            <a:ext cx="365010" cy="4525"/>
          </a:xfrm>
          <a:prstGeom prst="straightConnector1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B6467E75-EA67-F846-91D9-CE86F17517AD}"/>
              </a:ext>
            </a:extLst>
          </p:cNvPr>
          <p:cNvSpPr txBox="1"/>
          <p:nvPr/>
        </p:nvSpPr>
        <p:spPr>
          <a:xfrm>
            <a:off x="5877738" y="431932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A15CAB-484A-7646-BA63-0CB0898343CC}"/>
              </a:ext>
            </a:extLst>
          </p:cNvPr>
          <p:cNvSpPr txBox="1"/>
          <p:nvPr/>
        </p:nvSpPr>
        <p:spPr>
          <a:xfrm>
            <a:off x="6473785" y="43348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B936C6D-5603-7A4B-93E2-0AF344E1C5DE}"/>
                  </a:ext>
                </a:extLst>
              </p:cNvPr>
              <p:cNvSpPr txBox="1"/>
              <p:nvPr/>
            </p:nvSpPr>
            <p:spPr>
              <a:xfrm>
                <a:off x="5486884" y="4580040"/>
                <a:ext cx="17683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×   </m:t>
                      </m:r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=10%</m:t>
                      </m:r>
                      <m:r>
                        <a:rPr lang="en-GB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B936C6D-5603-7A4B-93E2-0AF344E1C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84" y="4580040"/>
                <a:ext cx="1768305" cy="246221"/>
              </a:xfrm>
              <a:prstGeom prst="rect">
                <a:avLst/>
              </a:prstGeom>
              <a:blipFill>
                <a:blip r:embed="rId4"/>
                <a:stretch>
                  <a:fillRect l="-2857" t="-4762" r="-3571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TextBox 210">
            <a:extLst>
              <a:ext uri="{FF2B5EF4-FFF2-40B4-BE49-F238E27FC236}">
                <a16:creationId xmlns:a16="http://schemas.microsoft.com/office/drawing/2014/main" id="{DE76F28D-A3CF-2E45-9A80-7E28C1677F92}"/>
              </a:ext>
            </a:extLst>
          </p:cNvPr>
          <p:cNvSpPr txBox="1"/>
          <p:nvPr/>
        </p:nvSpPr>
        <p:spPr>
          <a:xfrm>
            <a:off x="6933228" y="247697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2360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4887260" cy="578720"/>
          </a:xfrm>
        </p:spPr>
        <p:txBody>
          <a:bodyPr>
            <a:normAutofit fontScale="90000"/>
          </a:bodyPr>
          <a:lstStyle/>
          <a:p>
            <a:r>
              <a:rPr lang="en-US" dirty="0"/>
              <a:t>Path Finding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/>
              <p:nvPr/>
            </p:nvSpPr>
            <p:spPr>
              <a:xfrm>
                <a:off x="326402" y="1363671"/>
                <a:ext cx="455149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Enables the </a:t>
                </a:r>
                <a:r>
                  <a:rPr lang="en-GB" b="1" dirty="0"/>
                  <a:t>shortest distance </a:t>
                </a:r>
                <a:r>
                  <a:rPr lang="en-GB" dirty="0"/>
                  <a:t>path and the </a:t>
                </a:r>
                <a:r>
                  <a:rPr lang="en-GB" b="1" dirty="0"/>
                  <a:t>highest probability </a:t>
                </a:r>
                <a:r>
                  <a:rPr lang="en-GB" dirty="0"/>
                  <a:t>path to be determined for any graph-based environment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our environments, </a:t>
                </a:r>
                <a:r>
                  <a:rPr lang="en-GB" u="sng" dirty="0"/>
                  <a:t>PRISM</a:t>
                </a:r>
                <a:r>
                  <a:rPr lang="en-GB" dirty="0"/>
                  <a:t> is then used to </a:t>
                </a:r>
                <a:r>
                  <a:rPr lang="en-GB" b="1" dirty="0"/>
                  <a:t>validate</a:t>
                </a:r>
                <a:r>
                  <a:rPr lang="en-GB" dirty="0"/>
                  <a:t> each path by creating a model at runtime 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PRISM ensures that the output from Dijkstra is correct by </a:t>
                </a:r>
                <a:r>
                  <a:rPr lang="en-GB" b="1" dirty="0"/>
                  <a:t>systematically solving </a:t>
                </a:r>
                <a:r>
                  <a:rPr lang="en-GB" dirty="0"/>
                  <a:t>the path against a PCTL relationship…</a:t>
                </a:r>
              </a:p>
              <a:p>
                <a:pPr marL="694081" lvl="1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Rules</a:t>
                </a:r>
                <a:r>
                  <a:rPr lang="en-GB" dirty="0"/>
                  <a:t> can be applied on whether a path is deemed acceptable by the planner,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≥0.80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E9938-0681-2B40-ABEE-9631699D6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02" y="1363671"/>
                <a:ext cx="4551492" cy="3046988"/>
              </a:xfrm>
              <a:prstGeom prst="rect">
                <a:avLst/>
              </a:prstGeom>
              <a:blipFill>
                <a:blip r:embed="rId2"/>
                <a:stretch>
                  <a:fillRect l="-557" t="-415" r="-1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9018CFBC-877E-9047-9934-DFA9FF82E63B}"/>
              </a:ext>
            </a:extLst>
          </p:cNvPr>
          <p:cNvSpPr/>
          <p:nvPr/>
        </p:nvSpPr>
        <p:spPr>
          <a:xfrm>
            <a:off x="5766119" y="329289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38D4B4F-D7AE-924C-B182-E89E93B5A0F3}"/>
              </a:ext>
            </a:extLst>
          </p:cNvPr>
          <p:cNvSpPr/>
          <p:nvPr/>
        </p:nvSpPr>
        <p:spPr>
          <a:xfrm>
            <a:off x="6753609" y="2918118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79DF59-C04D-6B4C-AA4D-5156A219BE86}"/>
              </a:ext>
            </a:extLst>
          </p:cNvPr>
          <p:cNvSpPr txBox="1"/>
          <p:nvPr/>
        </p:nvSpPr>
        <p:spPr>
          <a:xfrm>
            <a:off x="6699254" y="290708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E48A372-2B35-4A43-B3D6-A65ACB4E85DC}"/>
              </a:ext>
            </a:extLst>
          </p:cNvPr>
          <p:cNvSpPr/>
          <p:nvPr/>
        </p:nvSpPr>
        <p:spPr>
          <a:xfrm>
            <a:off x="7298468" y="3896794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D57B11-CF02-3240-8F52-D8A8678A1DA3}"/>
              </a:ext>
            </a:extLst>
          </p:cNvPr>
          <p:cNvSpPr txBox="1"/>
          <p:nvPr/>
        </p:nvSpPr>
        <p:spPr>
          <a:xfrm>
            <a:off x="7248028" y="3889824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790F4F5-0D1B-B841-9EEB-D2DCFB2CE696}"/>
              </a:ext>
            </a:extLst>
          </p:cNvPr>
          <p:cNvSpPr/>
          <p:nvPr/>
        </p:nvSpPr>
        <p:spPr>
          <a:xfrm>
            <a:off x="7908068" y="3301189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FD313F3-F85E-1C48-9875-5E3C45B6EF49}"/>
              </a:ext>
            </a:extLst>
          </p:cNvPr>
          <p:cNvSpPr/>
          <p:nvPr/>
        </p:nvSpPr>
        <p:spPr>
          <a:xfrm>
            <a:off x="6188330" y="4134724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FE76CD-1F26-914B-AD88-0C8D29250CCB}"/>
              </a:ext>
            </a:extLst>
          </p:cNvPr>
          <p:cNvSpPr txBox="1"/>
          <p:nvPr/>
        </p:nvSpPr>
        <p:spPr>
          <a:xfrm>
            <a:off x="6141386" y="4136045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AE14BAF-68C2-734F-9BCD-AA0C94859D55}"/>
              </a:ext>
            </a:extLst>
          </p:cNvPr>
          <p:cNvCxnSpPr>
            <a:cxnSpLocks/>
            <a:stCxn id="139" idx="5"/>
            <a:endCxn id="147" idx="0"/>
          </p:cNvCxnSpPr>
          <p:nvPr/>
        </p:nvCxnSpPr>
        <p:spPr>
          <a:xfrm>
            <a:off x="5969205" y="3495984"/>
            <a:ext cx="338090" cy="638740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7980B3-B56C-E245-8F61-7E373830CE4F}"/>
              </a:ext>
            </a:extLst>
          </p:cNvPr>
          <p:cNvCxnSpPr>
            <a:cxnSpLocks/>
            <a:stCxn id="139" idx="6"/>
            <a:endCxn id="141" idx="3"/>
          </p:cNvCxnSpPr>
          <p:nvPr/>
        </p:nvCxnSpPr>
        <p:spPr>
          <a:xfrm flipV="1">
            <a:off x="6004049" y="3121204"/>
            <a:ext cx="784404" cy="290659"/>
          </a:xfrm>
          <a:prstGeom prst="line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8573D0A-9CB7-174E-A2DA-A60FE1AFA02E}"/>
              </a:ext>
            </a:extLst>
          </p:cNvPr>
          <p:cNvSpPr txBox="1"/>
          <p:nvPr/>
        </p:nvSpPr>
        <p:spPr>
          <a:xfrm>
            <a:off x="6231594" y="323883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0.5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B53DDA7-8843-C341-A23B-F6D45A94CDFD}"/>
              </a:ext>
            </a:extLst>
          </p:cNvPr>
          <p:cNvSpPr txBox="1"/>
          <p:nvPr/>
        </p:nvSpPr>
        <p:spPr>
          <a:xfrm>
            <a:off x="6047945" y="362237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0.7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C096C4E-5527-7E4E-A36B-1E04D3F4ADFD}"/>
              </a:ext>
            </a:extLst>
          </p:cNvPr>
          <p:cNvSpPr txBox="1"/>
          <p:nvPr/>
        </p:nvSpPr>
        <p:spPr>
          <a:xfrm>
            <a:off x="5769548" y="376953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0.8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C779D70-C956-7E40-B585-449112BEB2F4}"/>
              </a:ext>
            </a:extLst>
          </p:cNvPr>
          <p:cNvCxnSpPr>
            <a:cxnSpLocks/>
            <a:stCxn id="147" idx="1"/>
            <a:endCxn id="139" idx="4"/>
          </p:cNvCxnSpPr>
          <p:nvPr/>
        </p:nvCxnSpPr>
        <p:spPr>
          <a:xfrm flipH="1" flipV="1">
            <a:off x="5885084" y="3530828"/>
            <a:ext cx="338090" cy="63874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6E0B409-8D2B-644C-B410-57C97A6EE5B1}"/>
              </a:ext>
            </a:extLst>
          </p:cNvPr>
          <p:cNvCxnSpPr>
            <a:cxnSpLocks/>
            <a:stCxn id="147" idx="7"/>
            <a:endCxn id="141" idx="4"/>
          </p:cNvCxnSpPr>
          <p:nvPr/>
        </p:nvCxnSpPr>
        <p:spPr>
          <a:xfrm flipV="1">
            <a:off x="6391416" y="3156048"/>
            <a:ext cx="481158" cy="1013520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9090CF1-7F8C-0145-B0F7-43BF4667D9C1}"/>
              </a:ext>
            </a:extLst>
          </p:cNvPr>
          <p:cNvSpPr txBox="1"/>
          <p:nvPr/>
        </p:nvSpPr>
        <p:spPr>
          <a:xfrm>
            <a:off x="6567078" y="356826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0.6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21E355C-344C-8041-8504-8A5512E97622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6391416" y="4015759"/>
            <a:ext cx="907052" cy="153809"/>
          </a:xfrm>
          <a:prstGeom prst="line">
            <a:avLst/>
          </a:prstGeom>
          <a:ln w="95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B5A19FFC-26FA-F943-8ED6-6BBCF0F1B14E}"/>
              </a:ext>
            </a:extLst>
          </p:cNvPr>
          <p:cNvSpPr txBox="1"/>
          <p:nvPr/>
        </p:nvSpPr>
        <p:spPr>
          <a:xfrm>
            <a:off x="6640145" y="388854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/>
                </a:solidFill>
              </a:rPr>
              <a:t>0.7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2BDC53E-49F2-2D4C-8B2A-8A977F1B9C52}"/>
              </a:ext>
            </a:extLst>
          </p:cNvPr>
          <p:cNvCxnSpPr>
            <a:cxnSpLocks/>
            <a:stCxn id="141" idx="2"/>
            <a:endCxn id="139" idx="7"/>
          </p:cNvCxnSpPr>
          <p:nvPr/>
        </p:nvCxnSpPr>
        <p:spPr>
          <a:xfrm flipH="1">
            <a:off x="5969205" y="3037083"/>
            <a:ext cx="784404" cy="290659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B54F475-F394-CA4C-9DE9-703F67E7D9CC}"/>
              </a:ext>
            </a:extLst>
          </p:cNvPr>
          <p:cNvCxnSpPr>
            <a:cxnSpLocks/>
            <a:stCxn id="141" idx="3"/>
            <a:endCxn id="147" idx="0"/>
          </p:cNvCxnSpPr>
          <p:nvPr/>
        </p:nvCxnSpPr>
        <p:spPr>
          <a:xfrm flipH="1">
            <a:off x="6307295" y="3121204"/>
            <a:ext cx="481158" cy="101352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C979F68-F92F-9848-A593-AC3FFA3FB25C}"/>
              </a:ext>
            </a:extLst>
          </p:cNvPr>
          <p:cNvCxnSpPr>
            <a:cxnSpLocks/>
            <a:stCxn id="141" idx="4"/>
            <a:endCxn id="143" idx="1"/>
          </p:cNvCxnSpPr>
          <p:nvPr/>
        </p:nvCxnSpPr>
        <p:spPr>
          <a:xfrm>
            <a:off x="6872574" y="3156048"/>
            <a:ext cx="460738" cy="775590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2752CA5-0151-FA46-9744-9D9C6911DDE6}"/>
              </a:ext>
            </a:extLst>
          </p:cNvPr>
          <p:cNvSpPr txBox="1"/>
          <p:nvPr/>
        </p:nvSpPr>
        <p:spPr>
          <a:xfrm>
            <a:off x="6173927" y="297975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964055-E72A-E44D-84F9-5B89F99F60F7}"/>
              </a:ext>
            </a:extLst>
          </p:cNvPr>
          <p:cNvSpPr txBox="1"/>
          <p:nvPr/>
        </p:nvSpPr>
        <p:spPr>
          <a:xfrm>
            <a:off x="6296720" y="3428335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B9BC7DC-2A6C-9348-976B-915C1B530ABB}"/>
              </a:ext>
            </a:extLst>
          </p:cNvPr>
          <p:cNvSpPr txBox="1"/>
          <p:nvPr/>
        </p:nvSpPr>
        <p:spPr>
          <a:xfrm>
            <a:off x="6810082" y="344053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0.5 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58B182D-DC58-6F40-A331-A1A23BDCC56F}"/>
              </a:ext>
            </a:extLst>
          </p:cNvPr>
          <p:cNvCxnSpPr>
            <a:cxnSpLocks/>
            <a:stCxn id="141" idx="6"/>
            <a:endCxn id="145" idx="2"/>
          </p:cNvCxnSpPr>
          <p:nvPr/>
        </p:nvCxnSpPr>
        <p:spPr>
          <a:xfrm>
            <a:off x="6991539" y="3037083"/>
            <a:ext cx="916529" cy="383071"/>
          </a:xfrm>
          <a:prstGeom prst="line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9054788-92B3-604E-8196-9DCC39E876FC}"/>
              </a:ext>
            </a:extLst>
          </p:cNvPr>
          <p:cNvSpPr txBox="1"/>
          <p:nvPr/>
        </p:nvSpPr>
        <p:spPr>
          <a:xfrm>
            <a:off x="7164623" y="3161534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/>
                </a:solidFill>
              </a:rPr>
              <a:t>0.2 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85301C-DB2D-6742-9758-49596C66783A}"/>
              </a:ext>
            </a:extLst>
          </p:cNvPr>
          <p:cNvCxnSpPr>
            <a:cxnSpLocks/>
            <a:stCxn id="143" idx="3"/>
            <a:endCxn id="147" idx="6"/>
          </p:cNvCxnSpPr>
          <p:nvPr/>
        </p:nvCxnSpPr>
        <p:spPr>
          <a:xfrm flipH="1">
            <a:off x="6426260" y="4099880"/>
            <a:ext cx="907052" cy="15380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54FCEC8-3A17-B54B-A8A6-1AEBE08E129E}"/>
              </a:ext>
            </a:extLst>
          </p:cNvPr>
          <p:cNvCxnSpPr>
            <a:cxnSpLocks/>
            <a:stCxn id="143" idx="6"/>
            <a:endCxn id="145" idx="4"/>
          </p:cNvCxnSpPr>
          <p:nvPr/>
        </p:nvCxnSpPr>
        <p:spPr>
          <a:xfrm flipV="1">
            <a:off x="7536398" y="3539119"/>
            <a:ext cx="490635" cy="47664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C80A23C-3A04-B04A-9DA4-0302E2BAFF55}"/>
              </a:ext>
            </a:extLst>
          </p:cNvPr>
          <p:cNvCxnSpPr>
            <a:cxnSpLocks/>
            <a:stCxn id="143" idx="0"/>
            <a:endCxn id="141" idx="5"/>
          </p:cNvCxnSpPr>
          <p:nvPr/>
        </p:nvCxnSpPr>
        <p:spPr>
          <a:xfrm flipH="1" flipV="1">
            <a:off x="6956695" y="3121204"/>
            <a:ext cx="460738" cy="77559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2F14B01-7592-474B-AD83-C46A423B9FB1}"/>
              </a:ext>
            </a:extLst>
          </p:cNvPr>
          <p:cNvSpPr txBox="1"/>
          <p:nvPr/>
        </p:nvSpPr>
        <p:spPr>
          <a:xfrm>
            <a:off x="6716948" y="4140253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0.3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496F41F-399E-9E41-BA53-10932756BB71}"/>
              </a:ext>
            </a:extLst>
          </p:cNvPr>
          <p:cNvSpPr txBox="1"/>
          <p:nvPr/>
        </p:nvSpPr>
        <p:spPr>
          <a:xfrm>
            <a:off x="7145247" y="337924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0.2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70CF901-BCB9-744B-83F8-E638D37FAE6D}"/>
              </a:ext>
            </a:extLst>
          </p:cNvPr>
          <p:cNvSpPr txBox="1"/>
          <p:nvPr/>
        </p:nvSpPr>
        <p:spPr>
          <a:xfrm>
            <a:off x="7695281" y="371478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0.9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115532D-982D-7D4E-B98B-50A3B3905C49}"/>
              </a:ext>
            </a:extLst>
          </p:cNvPr>
          <p:cNvCxnSpPr>
            <a:cxnSpLocks/>
            <a:stCxn id="145" idx="1"/>
            <a:endCxn id="141" idx="7"/>
          </p:cNvCxnSpPr>
          <p:nvPr/>
        </p:nvCxnSpPr>
        <p:spPr>
          <a:xfrm flipH="1" flipV="1">
            <a:off x="6956695" y="2952962"/>
            <a:ext cx="986217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BDB5915-75C5-DF4E-9727-DB21637C8EAD}"/>
              </a:ext>
            </a:extLst>
          </p:cNvPr>
          <p:cNvCxnSpPr>
            <a:cxnSpLocks/>
            <a:stCxn id="145" idx="3"/>
            <a:endCxn id="143" idx="7"/>
          </p:cNvCxnSpPr>
          <p:nvPr/>
        </p:nvCxnSpPr>
        <p:spPr>
          <a:xfrm flipH="1">
            <a:off x="7501554" y="3504275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EEA8684-6E28-E644-BE98-08D42B587939}"/>
              </a:ext>
            </a:extLst>
          </p:cNvPr>
          <p:cNvSpPr txBox="1"/>
          <p:nvPr/>
        </p:nvSpPr>
        <p:spPr>
          <a:xfrm>
            <a:off x="7476606" y="3531608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0.3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22319F5-3F3E-8E41-B469-096532DE4682}"/>
              </a:ext>
            </a:extLst>
          </p:cNvPr>
          <p:cNvSpPr txBox="1"/>
          <p:nvPr/>
        </p:nvSpPr>
        <p:spPr>
          <a:xfrm>
            <a:off x="7415244" y="296720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10000"/>
                  </a:schemeClr>
                </a:solidFill>
              </a:rPr>
              <a:t>0.7 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02F919C-2CB8-C949-8C9C-569FD4536C86}"/>
              </a:ext>
            </a:extLst>
          </p:cNvPr>
          <p:cNvSpPr/>
          <p:nvPr/>
        </p:nvSpPr>
        <p:spPr>
          <a:xfrm>
            <a:off x="5766463" y="3292508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524971E-255E-9943-A41E-351D9D2B4270}"/>
              </a:ext>
            </a:extLst>
          </p:cNvPr>
          <p:cNvSpPr txBox="1"/>
          <p:nvPr/>
        </p:nvSpPr>
        <p:spPr>
          <a:xfrm>
            <a:off x="5718344" y="328618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F82ECB5B-83F3-CB45-ADCC-80E9B9951936}"/>
              </a:ext>
            </a:extLst>
          </p:cNvPr>
          <p:cNvSpPr/>
          <p:nvPr/>
        </p:nvSpPr>
        <p:spPr>
          <a:xfrm>
            <a:off x="7908068" y="3301189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73A000-B287-BF43-9403-8EFEABFE0EFE}"/>
              </a:ext>
            </a:extLst>
          </p:cNvPr>
          <p:cNvCxnSpPr>
            <a:cxnSpLocks/>
            <a:stCxn id="178" idx="5"/>
            <a:endCxn id="147" idx="0"/>
          </p:cNvCxnSpPr>
          <p:nvPr/>
        </p:nvCxnSpPr>
        <p:spPr>
          <a:xfrm>
            <a:off x="5969549" y="3495594"/>
            <a:ext cx="337746" cy="639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07E638A-EFBA-F843-AA91-2D31948AAA4E}"/>
              </a:ext>
            </a:extLst>
          </p:cNvPr>
          <p:cNvCxnSpPr>
            <a:cxnSpLocks/>
            <a:stCxn id="147" idx="7"/>
            <a:endCxn id="143" idx="2"/>
          </p:cNvCxnSpPr>
          <p:nvPr/>
        </p:nvCxnSpPr>
        <p:spPr>
          <a:xfrm flipV="1">
            <a:off x="6391416" y="4015759"/>
            <a:ext cx="907052" cy="153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A2A975B-6743-8948-BD9F-7ABE52EA21DA}"/>
              </a:ext>
            </a:extLst>
          </p:cNvPr>
          <p:cNvCxnSpPr>
            <a:cxnSpLocks/>
            <a:stCxn id="180" idx="4"/>
            <a:endCxn id="143" idx="6"/>
          </p:cNvCxnSpPr>
          <p:nvPr/>
        </p:nvCxnSpPr>
        <p:spPr>
          <a:xfrm flipH="1">
            <a:off x="7536398" y="3539119"/>
            <a:ext cx="490635" cy="476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D9B557C-A16D-3947-8F54-43A3CBBF8F1A}"/>
              </a:ext>
            </a:extLst>
          </p:cNvPr>
          <p:cNvSpPr/>
          <p:nvPr/>
        </p:nvSpPr>
        <p:spPr>
          <a:xfrm>
            <a:off x="5766119" y="1624176"/>
            <a:ext cx="237930" cy="23793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B334E23-F220-C34D-A0FD-C6451ADC94D1}"/>
              </a:ext>
            </a:extLst>
          </p:cNvPr>
          <p:cNvSpPr/>
          <p:nvPr/>
        </p:nvSpPr>
        <p:spPr>
          <a:xfrm>
            <a:off x="6753609" y="1249396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2085C26-3145-0E42-86A9-A6E5230C0225}"/>
              </a:ext>
            </a:extLst>
          </p:cNvPr>
          <p:cNvSpPr/>
          <p:nvPr/>
        </p:nvSpPr>
        <p:spPr>
          <a:xfrm>
            <a:off x="7298468" y="222807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48BCD00-6FE0-394A-8DDB-BCB6A1081514}"/>
              </a:ext>
            </a:extLst>
          </p:cNvPr>
          <p:cNvSpPr txBox="1"/>
          <p:nvPr/>
        </p:nvSpPr>
        <p:spPr>
          <a:xfrm>
            <a:off x="7243724" y="223221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AF5B9E6-6E8E-5D4F-BAE5-4537DD607C89}"/>
              </a:ext>
            </a:extLst>
          </p:cNvPr>
          <p:cNvSpPr/>
          <p:nvPr/>
        </p:nvSpPr>
        <p:spPr>
          <a:xfrm>
            <a:off x="7908068" y="1632467"/>
            <a:ext cx="237930" cy="23793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7181C30-CE69-7A44-8FFC-A5FB4E4054DA}"/>
              </a:ext>
            </a:extLst>
          </p:cNvPr>
          <p:cNvSpPr/>
          <p:nvPr/>
        </p:nvSpPr>
        <p:spPr>
          <a:xfrm>
            <a:off x="6188330" y="2466002"/>
            <a:ext cx="237930" cy="237930"/>
          </a:xfrm>
          <a:prstGeom prst="ellipse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CEBDBD5-3777-E74E-A9F4-96718B0C9EB3}"/>
              </a:ext>
            </a:extLst>
          </p:cNvPr>
          <p:cNvSpPr txBox="1"/>
          <p:nvPr/>
        </p:nvSpPr>
        <p:spPr>
          <a:xfrm>
            <a:off x="6136731" y="2461857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5F49C77-F81F-E54C-AED3-D3A5552B8C8F}"/>
              </a:ext>
            </a:extLst>
          </p:cNvPr>
          <p:cNvCxnSpPr>
            <a:cxnSpLocks/>
            <a:stCxn id="109" idx="4"/>
            <a:endCxn id="124" idx="0"/>
          </p:cNvCxnSpPr>
          <p:nvPr/>
        </p:nvCxnSpPr>
        <p:spPr>
          <a:xfrm>
            <a:off x="5885084" y="1862106"/>
            <a:ext cx="422211" cy="603896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361E3C2-5940-8046-B3E5-E2028A1EFC68}"/>
              </a:ext>
            </a:extLst>
          </p:cNvPr>
          <p:cNvCxnSpPr>
            <a:cxnSpLocks/>
            <a:stCxn id="109" idx="6"/>
            <a:endCxn id="112" idx="2"/>
          </p:cNvCxnSpPr>
          <p:nvPr/>
        </p:nvCxnSpPr>
        <p:spPr>
          <a:xfrm flipV="1">
            <a:off x="6004049" y="1368361"/>
            <a:ext cx="749560" cy="37478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CA5BD72-C1B6-7E42-AC33-363980396F0B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>
            <a:off x="6991539" y="1368361"/>
            <a:ext cx="916529" cy="383071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775EC1D-F22B-2140-8804-98FB8FBC4B92}"/>
              </a:ext>
            </a:extLst>
          </p:cNvPr>
          <p:cNvCxnSpPr>
            <a:cxnSpLocks/>
            <a:stCxn id="118" idx="3"/>
            <a:endCxn id="116" idx="7"/>
          </p:cNvCxnSpPr>
          <p:nvPr/>
        </p:nvCxnSpPr>
        <p:spPr>
          <a:xfrm flipH="1">
            <a:off x="7501554" y="1835553"/>
            <a:ext cx="441358" cy="427363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9471129-F1AE-3746-A38B-70779E87BA1F}"/>
              </a:ext>
            </a:extLst>
          </p:cNvPr>
          <p:cNvCxnSpPr>
            <a:cxnSpLocks/>
            <a:stCxn id="112" idx="3"/>
            <a:endCxn id="124" idx="7"/>
          </p:cNvCxnSpPr>
          <p:nvPr/>
        </p:nvCxnSpPr>
        <p:spPr>
          <a:xfrm flipH="1">
            <a:off x="6391416" y="1452482"/>
            <a:ext cx="397037" cy="104836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47DCF83-7B12-2A4B-9376-B6AB26036D06}"/>
              </a:ext>
            </a:extLst>
          </p:cNvPr>
          <p:cNvCxnSpPr>
            <a:cxnSpLocks/>
            <a:stCxn id="116" idx="2"/>
            <a:endCxn id="124" idx="6"/>
          </p:cNvCxnSpPr>
          <p:nvPr/>
        </p:nvCxnSpPr>
        <p:spPr>
          <a:xfrm flipH="1">
            <a:off x="6426260" y="2347037"/>
            <a:ext cx="872208" cy="237930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5D214EB-72E1-334E-B5F4-1599C3881478}"/>
              </a:ext>
            </a:extLst>
          </p:cNvPr>
          <p:cNvCxnSpPr>
            <a:cxnSpLocks/>
            <a:stCxn id="112" idx="5"/>
            <a:endCxn id="116" idx="1"/>
          </p:cNvCxnSpPr>
          <p:nvPr/>
        </p:nvCxnSpPr>
        <p:spPr>
          <a:xfrm>
            <a:off x="6956695" y="1452482"/>
            <a:ext cx="376617" cy="810434"/>
          </a:xfrm>
          <a:prstGeom prst="line">
            <a:avLst/>
          </a:prstGeom>
          <a:ln w="9525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0344BB0B-4C50-8847-BA01-C2FFBDFB7A8B}"/>
              </a:ext>
            </a:extLst>
          </p:cNvPr>
          <p:cNvSpPr txBox="1"/>
          <p:nvPr/>
        </p:nvSpPr>
        <p:spPr>
          <a:xfrm>
            <a:off x="6194094" y="1355691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36595D0-E2E2-2F45-A73D-2B0A72FF98B9}"/>
              </a:ext>
            </a:extLst>
          </p:cNvPr>
          <p:cNvSpPr txBox="1"/>
          <p:nvPr/>
        </p:nvSpPr>
        <p:spPr>
          <a:xfrm>
            <a:off x="5780424" y="214850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0.6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E1ADE68-BDCC-2843-A645-AA85C46678CC}"/>
              </a:ext>
            </a:extLst>
          </p:cNvPr>
          <p:cNvSpPr txBox="1"/>
          <p:nvPr/>
        </p:nvSpPr>
        <p:spPr>
          <a:xfrm>
            <a:off x="6543025" y="1844920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BD0F293-539B-2446-B778-4AEB676E752E}"/>
              </a:ext>
            </a:extLst>
          </p:cNvPr>
          <p:cNvSpPr txBox="1"/>
          <p:nvPr/>
        </p:nvSpPr>
        <p:spPr>
          <a:xfrm>
            <a:off x="6699431" y="2436829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1.5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92AF406-08E3-1942-83E0-23E78CE86293}"/>
              </a:ext>
            </a:extLst>
          </p:cNvPr>
          <p:cNvSpPr txBox="1"/>
          <p:nvPr/>
        </p:nvSpPr>
        <p:spPr>
          <a:xfrm>
            <a:off x="7104524" y="175378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1.2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0BECAAA-7511-A44A-B56E-143EE72F5EDD}"/>
              </a:ext>
            </a:extLst>
          </p:cNvPr>
          <p:cNvSpPr txBox="1"/>
          <p:nvPr/>
        </p:nvSpPr>
        <p:spPr>
          <a:xfrm>
            <a:off x="7369155" y="1370461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1.8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A9EAD67-9160-F345-AE2C-80C8C27C1E73}"/>
              </a:ext>
            </a:extLst>
          </p:cNvPr>
          <p:cNvSpPr txBox="1"/>
          <p:nvPr/>
        </p:nvSpPr>
        <p:spPr>
          <a:xfrm>
            <a:off x="7620341" y="2002122"/>
            <a:ext cx="44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0.8 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7D341A1-4ED9-CA44-A879-77F9384C22B3}"/>
              </a:ext>
            </a:extLst>
          </p:cNvPr>
          <p:cNvCxnSpPr>
            <a:cxnSpLocks/>
            <a:stCxn id="109" idx="6"/>
            <a:endCxn id="112" idx="2"/>
          </p:cNvCxnSpPr>
          <p:nvPr/>
        </p:nvCxnSpPr>
        <p:spPr>
          <a:xfrm flipV="1">
            <a:off x="6004049" y="1368361"/>
            <a:ext cx="749560" cy="3747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EB3677-1726-624D-931C-94C30D5585C8}"/>
              </a:ext>
            </a:extLst>
          </p:cNvPr>
          <p:cNvSpPr txBox="1"/>
          <p:nvPr/>
        </p:nvSpPr>
        <p:spPr>
          <a:xfrm>
            <a:off x="5714520" y="1620030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1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7CE1B0A-0934-BB4B-B06F-CE8DC878EC4D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>
            <a:off x="6991539" y="1368361"/>
            <a:ext cx="916529" cy="3830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E26EC6D-1A72-B140-8080-6A59025FF791}"/>
              </a:ext>
            </a:extLst>
          </p:cNvPr>
          <p:cNvSpPr txBox="1"/>
          <p:nvPr/>
        </p:nvSpPr>
        <p:spPr>
          <a:xfrm>
            <a:off x="6708903" y="1246301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EFAB48-5AA4-FB44-AA7D-741F21D3763D}"/>
              </a:ext>
            </a:extLst>
          </p:cNvPr>
          <p:cNvSpPr txBox="1"/>
          <p:nvPr/>
        </p:nvSpPr>
        <p:spPr>
          <a:xfrm>
            <a:off x="7856469" y="1640392"/>
            <a:ext cx="34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</a:t>
            </a:r>
          </a:p>
        </p:txBody>
      </p:sp>
      <p:sp>
        <p:nvSpPr>
          <p:cNvPr id="204" name="Subtitle 2">
            <a:extLst>
              <a:ext uri="{FF2B5EF4-FFF2-40B4-BE49-F238E27FC236}">
                <a16:creationId xmlns:a16="http://schemas.microsoft.com/office/drawing/2014/main" id="{49B0F503-4512-F140-9060-ECF510DC4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02" y="950818"/>
            <a:ext cx="4887260" cy="4097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6010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4FF4976-940C-394B-B41E-E162C66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407749"/>
            <a:ext cx="6239044" cy="57872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Path Finding Example (Agent)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2CA9D-C97B-D742-B261-4722284E3D78}"/>
              </a:ext>
            </a:extLst>
          </p:cNvPr>
          <p:cNvGrpSpPr/>
          <p:nvPr/>
        </p:nvGrpSpPr>
        <p:grpSpPr>
          <a:xfrm>
            <a:off x="0" y="1063731"/>
            <a:ext cx="4897125" cy="3636717"/>
            <a:chOff x="0" y="1063731"/>
            <a:chExt cx="4897125" cy="36367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E48E994-4BE5-CF42-ACB8-C8493BC85C37}"/>
                </a:ext>
              </a:extLst>
            </p:cNvPr>
            <p:cNvGrpSpPr/>
            <p:nvPr/>
          </p:nvGrpSpPr>
          <p:grpSpPr>
            <a:xfrm>
              <a:off x="0" y="1063731"/>
              <a:ext cx="4897125" cy="3636717"/>
              <a:chOff x="283212" y="1060992"/>
              <a:chExt cx="4897125" cy="3636717"/>
            </a:xfrm>
            <a:no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BF0279C-C0FA-7044-A8DB-7C7C49178C9E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  <a:grpFill/>
            </p:grpSpPr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0D66B0D6-FA92-ED40-AE39-3580684E708C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grpFill/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7FB67E3-F646-AE44-ACA3-4D29CA2ADA73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  <a:grpFill/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D0CC3C57-CB66-2E4B-A1AB-CE9C4C5FB7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7659C36-07FE-1B45-9F46-4DF758CDA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1DC32274-CB4D-C240-BB9C-F25688B75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E850BC13-F639-BA42-AE3E-3604CC099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93247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9D4FAD69-8B77-D440-A5F9-32554901F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59F2B98D-FF99-7E42-A553-F2CB9F0F6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E27777B4-AE13-0F45-9D1C-27A0E59E1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84F59B14-66E5-9146-995F-B0856EECA6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EA5ECD21-DFC3-6A42-BB44-F78348F13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5820E071-35C9-DD4C-9EB2-FEDCEC27D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18C7A601-E1A8-4F46-87B7-763C6EE64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DA9699AE-6DD9-904E-B841-45B2CAEE2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60FD0AF-CF30-744F-BE2F-7BB51DEF7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6BFD7643-332D-B741-A49C-C5C2DD5DB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26685860-D759-C04E-BB20-0630F4B6F935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17BBBB7-DE5D-524A-B981-B3E4F3669CD9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A46EAD9E-523C-894A-9F8E-73C4BA50C927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B15F03-92BB-BF4E-9521-60B39A85D388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926261D-F5F7-BE40-B257-CA7A662407D8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17F3391-7D46-F242-8E65-483A2307732C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E5874AF8-96F4-5B43-958B-77081417B0FC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310E014A-B21F-774B-93F7-946E0BE46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71764C51-B569-924F-B5A1-4AAC62E20F2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EC77BB84-BB0E-E843-863C-59200143D8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22BDDD42-AFFE-C34C-94D8-9886F6F28A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07" name="Group 306">
                    <a:extLst>
                      <a:ext uri="{FF2B5EF4-FFF2-40B4-BE49-F238E27FC236}">
                        <a16:creationId xmlns:a16="http://schemas.microsoft.com/office/drawing/2014/main" id="{50B07162-E7E3-F145-B3EF-B37FB2355D3C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  <a:grpFill/>
                </p:grpSpPr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23874632-0634-274E-8B64-C34654D11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F96AD391-EE0B-4F4E-BA6E-0B140DB7566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EB2D8BB6-2514-AF46-B7AA-D8BD8204443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BFA40364-BF58-0842-86D6-42D5A71B9FB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D10B7F45-0FBF-C646-A2E0-5891431FE6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A6269F1-9DC1-964F-A629-BF639B841C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F7A9F430-C3A0-AB42-89A5-09838F97C1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49D6CDBE-3A79-8C44-9F86-FB2E4D822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A8027C4-EBC5-5E45-9504-234898D506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5D40033C-BF50-A64D-A926-FDB1DE0595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7E6168E-B4D4-E349-8BB0-1DA69F6A31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DA7E8EC6-362D-B54D-9D94-648A56543C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3C48B8AA-290F-AC4F-8786-FBE28B22FA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BF7EC1C-19A6-2E4D-B335-08CA32E9F4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DE73E9B6-09C9-A44D-8347-E32E241D1C9E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320F8BD1-65D5-6544-814D-73A652D0518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DBE338DC-A4C9-E047-B644-1F8963B54B8B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3A34B14E-0E04-5E44-BB6F-E81A0B594C5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9534DA67-47DA-2E4D-A58F-97606EEBC9E6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DB2492E5-5C74-EC44-8340-D7BE337F2D1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32F96754-3B30-2F41-80AB-397F8141962F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CF4390CE-3B52-7141-BFBA-F65872C3F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543905D8-4C9A-DE48-B1D6-77387DD03627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D754C353-44F9-8A41-925E-1A7D93A171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CF8ACCE6-B56F-AE44-85E1-034E8F731B06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0E2BA73-4352-874F-833D-A2D169BC44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770DEB45-E86D-E849-AA87-7087857164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BAF1316-63E9-D049-A2DC-806106C157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F3AAD11-6A70-6742-9701-33BB37658B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94510C42-AAF9-0640-9664-96B43424877D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5D51C8AE-E3D3-A14B-9DBD-88CE73038262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C02A8DBB-A6CF-1048-A21C-916B548656F7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5AC601DE-330B-734E-A5BC-0A18B43C4F98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6219A8EE-A618-A044-B96D-59F5121DE7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Rounded Rectangle 337">
                    <a:extLst>
                      <a:ext uri="{FF2B5EF4-FFF2-40B4-BE49-F238E27FC236}">
                        <a16:creationId xmlns:a16="http://schemas.microsoft.com/office/drawing/2014/main" id="{57CFF966-B213-3742-9A32-87B3E6DCD894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Round Same-side Corner of Rectangle 338">
                    <a:extLst>
                      <a:ext uri="{FF2B5EF4-FFF2-40B4-BE49-F238E27FC236}">
                        <a16:creationId xmlns:a16="http://schemas.microsoft.com/office/drawing/2014/main" id="{2B2BC104-4260-5344-8D39-5DA7FAE2384C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Round Same-side Corner of Rectangle 339">
                    <a:extLst>
                      <a:ext uri="{FF2B5EF4-FFF2-40B4-BE49-F238E27FC236}">
                        <a16:creationId xmlns:a16="http://schemas.microsoft.com/office/drawing/2014/main" id="{0C571606-09F6-0149-A4B4-E4F99A194DD2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Round Same-side Corner of Rectangle 340">
                    <a:extLst>
                      <a:ext uri="{FF2B5EF4-FFF2-40B4-BE49-F238E27FC236}">
                        <a16:creationId xmlns:a16="http://schemas.microsoft.com/office/drawing/2014/main" id="{B6B6403E-E8F2-9E4D-8954-55EB446197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2" name="Round Same-side Corner of Rectangle 341">
                    <a:extLst>
                      <a:ext uri="{FF2B5EF4-FFF2-40B4-BE49-F238E27FC236}">
                        <a16:creationId xmlns:a16="http://schemas.microsoft.com/office/drawing/2014/main" id="{3906F0C8-9232-4F4F-9999-8A76CA6692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3" name="Round Same-side Corner of Rectangle 342">
                    <a:extLst>
                      <a:ext uri="{FF2B5EF4-FFF2-40B4-BE49-F238E27FC236}">
                        <a16:creationId xmlns:a16="http://schemas.microsoft.com/office/drawing/2014/main" id="{C74FBA78-18B3-DF47-9F80-DB7BD4067C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4" name="Round Same-side Corner of Rectangle 343">
                    <a:extLst>
                      <a:ext uri="{FF2B5EF4-FFF2-40B4-BE49-F238E27FC236}">
                        <a16:creationId xmlns:a16="http://schemas.microsoft.com/office/drawing/2014/main" id="{C22408F8-B265-EE46-A4D2-DD9CBADA39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7A7591EC-5068-3F42-8F2C-7F5DD5D60151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22D500FC-DE60-534A-BCFA-8D73480FF1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2D69CF8C-56AE-4E47-A9E2-5FB24D87259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DF1EFCCF-E601-F147-AA14-62ABEFAC35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9A48D30D-B917-234D-8EAD-55EC423B438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C20EAB54-D210-B54D-824D-38BEFF8EA65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7F7A069A-5C9E-094C-93D4-BC67916A3E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CA35DD3F-1403-A74B-B5B3-A25CFC4315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8C820B8E-354C-304E-8796-F3704161AE3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1A1F73BC-9BBC-E84B-9435-B5CEB4F37F1E}"/>
                      </a:ext>
                    </a:extLst>
                  </p:cNvPr>
                  <p:cNvCxnSpPr>
                    <a:stCxn id="353" idx="1"/>
                    <a:endCxn id="351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F87E672-D852-9142-A8CC-8715D1E836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6" name="Round Same-side Corner of Rectangle 355">
                    <a:extLst>
                      <a:ext uri="{FF2B5EF4-FFF2-40B4-BE49-F238E27FC236}">
                        <a16:creationId xmlns:a16="http://schemas.microsoft.com/office/drawing/2014/main" id="{19BAE24B-F014-9B4B-AA9B-800F3177C5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79EB0C9C-8878-5E45-A5C8-4E9CA815F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D8D224B6-F9EE-1D40-A8A3-2776915E2ABB}"/>
                      </a:ext>
                    </a:extLst>
                  </p:cNvPr>
                  <p:cNvCxnSpPr>
                    <a:cxnSpLocks/>
                    <a:endCxn id="284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Rounded Rectangle 358">
                    <a:extLst>
                      <a:ext uri="{FF2B5EF4-FFF2-40B4-BE49-F238E27FC236}">
                        <a16:creationId xmlns:a16="http://schemas.microsoft.com/office/drawing/2014/main" id="{28F6CDCD-D779-C84C-BE8A-32DB6E3AC0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A3C41DD5-5127-2542-9C4B-0804E8E0AD88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FE5E4A9A-E63F-4D47-A898-C787D43A0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CE2BBA15-9668-7147-9A8F-C293A61D2326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6B8BD6C1-4D09-B447-84F9-C373FB6496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4" name="Round Same-side Corner of Rectangle 363">
                    <a:extLst>
                      <a:ext uri="{FF2B5EF4-FFF2-40B4-BE49-F238E27FC236}">
                        <a16:creationId xmlns:a16="http://schemas.microsoft.com/office/drawing/2014/main" id="{AA545559-79C7-5E4C-9F3C-1F4A36C8CEFD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grp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1EAC788-F7A8-7044-AB93-F8408D02CB84}"/>
                  </a:ext>
                </a:extLst>
              </p:cNvPr>
              <p:cNvSpPr/>
              <p:nvPr/>
            </p:nvSpPr>
            <p:spPr>
              <a:xfrm>
                <a:off x="2424770" y="2747680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8CFAB6A-A219-684F-B72C-60F9C4A92E0C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4F652A5-1A41-914B-9746-B670716E498B}"/>
                  </a:ext>
                </a:extLst>
              </p:cNvPr>
              <p:cNvGrpSpPr/>
              <p:nvPr/>
            </p:nvGrpSpPr>
            <p:grpSpPr>
              <a:xfrm>
                <a:off x="2010587" y="2222194"/>
                <a:ext cx="341128" cy="246221"/>
                <a:chOff x="450750" y="1888627"/>
                <a:chExt cx="341128" cy="246221"/>
              </a:xfrm>
              <a:grpFill/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DF4EC70-5804-1140-BBF6-C6370A4C2E6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31FE749-D7C8-0640-8A06-6F7249B1BE91}"/>
                    </a:ext>
                  </a:extLst>
                </p:cNvPr>
                <p:cNvSpPr txBox="1"/>
                <p:nvPr/>
              </p:nvSpPr>
              <p:spPr>
                <a:xfrm>
                  <a:off x="450750" y="18886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11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FBA5F8-F34F-CA41-A0FA-0FD5BE9E9E12}"/>
                  </a:ext>
                </a:extLst>
              </p:cNvPr>
              <p:cNvGrpSpPr/>
              <p:nvPr/>
            </p:nvGrpSpPr>
            <p:grpSpPr>
              <a:xfrm>
                <a:off x="957389" y="2281496"/>
                <a:ext cx="341128" cy="246221"/>
                <a:chOff x="444339" y="1888774"/>
                <a:chExt cx="341128" cy="246221"/>
              </a:xfrm>
              <a:grpFill/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CB48A93-0D84-3B40-B250-FE30D7D0C17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15101A4D-06FC-DE42-96A3-579B1A54A5FA}"/>
                    </a:ext>
                  </a:extLst>
                </p:cNvPr>
                <p:cNvSpPr txBox="1"/>
                <p:nvPr/>
              </p:nvSpPr>
              <p:spPr>
                <a:xfrm>
                  <a:off x="444339" y="18887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15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0545924-ABCA-CB4B-B110-5B2F30A90BDB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46221"/>
                <a:chOff x="445427" y="1889054"/>
                <a:chExt cx="341128" cy="246221"/>
              </a:xfrm>
              <a:grpFill/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807F28BC-E095-9C40-9602-044A04156F8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6E5F9396-76DA-0047-802B-255CD17EADE8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16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AB68453-F0F1-B640-AAEB-7E146FB1FEF0}"/>
                  </a:ext>
                </a:extLst>
              </p:cNvPr>
              <p:cNvGrpSpPr/>
              <p:nvPr/>
            </p:nvGrpSpPr>
            <p:grpSpPr>
              <a:xfrm>
                <a:off x="963779" y="1135816"/>
                <a:ext cx="341128" cy="246221"/>
                <a:chOff x="450729" y="1890617"/>
                <a:chExt cx="341128" cy="246221"/>
              </a:xfrm>
              <a:grpFill/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77AD6738-B88B-B141-9364-B14635ABE4C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D5F6A69-6BC0-9E4E-A8E9-30EEFE91BF11}"/>
                    </a:ext>
                  </a:extLst>
                </p:cNvPr>
                <p:cNvSpPr txBox="1"/>
                <p:nvPr/>
              </p:nvSpPr>
              <p:spPr>
                <a:xfrm>
                  <a:off x="450729" y="189061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17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058F8E-EFDD-F54B-AC5A-AB3A4A93DD5D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  <a:grpFill/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BDFA3D3-313F-7D43-ACA9-2433DB7280A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7BB61A3D-31CB-0741-BB11-3025A055AE54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18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4DB725D-3F74-8147-B4B6-5AB5B1A10C40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46221"/>
                <a:chOff x="456575" y="1888484"/>
                <a:chExt cx="341128" cy="246221"/>
              </a:xfrm>
              <a:grpFill/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042A632-01B0-A942-90B6-6DF2A916E23A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EBB13E5-DC37-EF49-86C2-19F2BF3E09D5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14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647C0FB-59A7-6A4B-97ED-CB8A74A46AC3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6221"/>
                <a:chOff x="453736" y="1882688"/>
                <a:chExt cx="341128" cy="246221"/>
              </a:xfrm>
              <a:grpFill/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573CDBEC-3CAF-CB4F-8654-E53B3FA0B11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39D4AED-A04D-1143-A19C-6F4094B32133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13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09D9E3-29D1-4846-A5B3-3A6550892070}"/>
                  </a:ext>
                </a:extLst>
              </p:cNvPr>
              <p:cNvGrpSpPr/>
              <p:nvPr/>
            </p:nvGrpSpPr>
            <p:grpSpPr>
              <a:xfrm>
                <a:off x="2471870" y="1137078"/>
                <a:ext cx="341128" cy="246221"/>
                <a:chOff x="446239" y="1881739"/>
                <a:chExt cx="341128" cy="246221"/>
              </a:xfrm>
              <a:grpFill/>
            </p:grpSpPr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33928C4-0A68-9B4B-82CF-BF98D8FD47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60700DB-AA9C-EB4C-AD2E-1F0108AA232E}"/>
                    </a:ext>
                  </a:extLst>
                </p:cNvPr>
                <p:cNvSpPr txBox="1"/>
                <p:nvPr/>
              </p:nvSpPr>
              <p:spPr>
                <a:xfrm>
                  <a:off x="446239" y="188173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19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1B5024E-7D3E-F242-A7B2-6A21EC73F8A7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46221"/>
                <a:chOff x="452952" y="1892268"/>
                <a:chExt cx="341128" cy="246221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2277971F-5D84-354C-BD12-7AA27E87D1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2013181C-53E3-1448-BDA2-EF2860590E8B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BE7A8C8-E632-664C-AF01-8BB34D72980A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46221"/>
                <a:chOff x="452238" y="1892095"/>
                <a:chExt cx="341128" cy="246221"/>
              </a:xfrm>
              <a:grpFill/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6899347C-0800-9947-A040-017000F4563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0AEDAD5-E884-C14D-A0A9-C91D0D4D68E3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20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29FDC9F-CB76-1A44-8967-BF0A4917E8CE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  <a:grpFill/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92EC2AA-CD32-BA47-B23E-0B13BF97DE2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213A0C7-FFC3-114C-89B8-72FACB4C40EE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12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4259D1D-456E-2B4A-B312-017779595F40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46221"/>
                <a:chOff x="457612" y="1889702"/>
                <a:chExt cx="341128" cy="246221"/>
              </a:xfrm>
              <a:grpFill/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72A4AB66-AF9E-1048-BB31-5EEDEDB9BE07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F1E8BB6-7DCE-1845-9F4A-904204A38938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23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9716B-9F73-6542-9684-2EC69A1F7A47}"/>
                  </a:ext>
                </a:extLst>
              </p:cNvPr>
              <p:cNvGrpSpPr/>
              <p:nvPr/>
            </p:nvGrpSpPr>
            <p:grpSpPr>
              <a:xfrm>
                <a:off x="4313171" y="1164143"/>
                <a:ext cx="341128" cy="246221"/>
                <a:chOff x="450614" y="1889703"/>
                <a:chExt cx="341128" cy="246221"/>
              </a:xfrm>
              <a:grpFill/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F2E53E8-B46D-0C44-8C4F-51E4C7D59519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DC223C4F-E934-804E-B71F-0452E4618BFB}"/>
                    </a:ext>
                  </a:extLst>
                </p:cNvPr>
                <p:cNvSpPr txBox="1"/>
                <p:nvPr/>
              </p:nvSpPr>
              <p:spPr>
                <a:xfrm>
                  <a:off x="450614" y="188970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22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F7E596D-B46E-684C-9FB1-7396E77B3FF4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6221"/>
                <a:chOff x="450614" y="1885759"/>
                <a:chExt cx="341128" cy="246221"/>
              </a:xfrm>
              <a:grpFill/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BDBC4E19-1DE6-F84D-A7C4-73CB9BE68FB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5A054B6-E9C3-3A4A-8AA0-3A089C5D6A24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24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43F30A6-3E24-6B47-91A9-FF0878012C60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46221"/>
                <a:chOff x="453665" y="1889704"/>
                <a:chExt cx="341128" cy="246221"/>
              </a:xfrm>
              <a:grpFill/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BDFFBC-706C-394C-9E85-C0BBCEFB63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45EE3D7-D107-D04D-8781-571B60028F64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25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4FA9FF7-BA14-784E-813C-1ECEA4C2F617}"/>
                  </a:ext>
                </a:extLst>
              </p:cNvPr>
              <p:cNvGrpSpPr/>
              <p:nvPr/>
            </p:nvGrpSpPr>
            <p:grpSpPr>
              <a:xfrm>
                <a:off x="3940208" y="3133933"/>
                <a:ext cx="341128" cy="246221"/>
                <a:chOff x="447428" y="1894266"/>
                <a:chExt cx="341128" cy="246221"/>
              </a:xfrm>
              <a:grpFill/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505EA082-B6D0-DE43-8EC9-A32C765407CB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A793F66-E352-D24F-B0BA-19D2E825A725}"/>
                    </a:ext>
                  </a:extLst>
                </p:cNvPr>
                <p:cNvSpPr txBox="1"/>
                <p:nvPr/>
              </p:nvSpPr>
              <p:spPr>
                <a:xfrm>
                  <a:off x="447428" y="18942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26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37E2EF7-1338-BA4E-A503-EB40E50B1BD8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46221"/>
                <a:chOff x="455489" y="1890694"/>
                <a:chExt cx="341128" cy="246221"/>
              </a:xfrm>
              <a:grpFill/>
            </p:grpSpPr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1C785A45-4D6A-EF41-993E-13571B9679C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4A47D3AF-6463-F346-8276-739CE4E641D6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29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9F4C16-415F-A641-9CED-0C92B7BE91FE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46221"/>
                <a:chOff x="456009" y="1894489"/>
                <a:chExt cx="341128" cy="246221"/>
              </a:xfrm>
              <a:grpFill/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3420225-8C63-3F46-8F8F-B77726F9569C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ABC0FDB-1CB1-8E45-B13E-23CABC0262F6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30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50241BB-9133-C048-AB87-D2D983C9E0C9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46221"/>
                <a:chOff x="449659" y="1892766"/>
                <a:chExt cx="341128" cy="246221"/>
              </a:xfrm>
              <a:grpFill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084F59F-4D09-004E-B55F-4B3098D6E142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5BC8592-65DF-4147-A26D-7930A3B736FE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27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D70E0C5-9555-AE46-9FB4-7645A99BAB04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46221"/>
                <a:chOff x="450174" y="1889063"/>
                <a:chExt cx="341128" cy="246221"/>
              </a:xfrm>
              <a:grpFill/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D582D62A-FC11-F94E-896A-B2371D82817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27C0C4-3D4B-D246-8C7A-F64025D494B2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28</a:t>
                  </a: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0E833C3-864E-DA42-BE8C-D0679603B524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5FD6315-DB88-394D-B375-B8D44A5A7A59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C238A-D361-3F49-8810-A75CCE4CBD6E}"/>
                  </a:ext>
                </a:extLst>
              </p:cNvPr>
              <p:cNvGrpSpPr/>
              <p:nvPr/>
            </p:nvGrpSpPr>
            <p:grpSpPr>
              <a:xfrm>
                <a:off x="1652559" y="4362952"/>
                <a:ext cx="341128" cy="246221"/>
                <a:chOff x="3537419" y="3068852"/>
                <a:chExt cx="341128" cy="246221"/>
              </a:xfrm>
              <a:grpFill/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DD461107-D628-B045-BCCA-6DBACCD94E23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B3A2432-A155-9141-90C9-E0F7AEE26E23}"/>
                    </a:ext>
                  </a:extLst>
                </p:cNvPr>
                <p:cNvSpPr txBox="1"/>
                <p:nvPr/>
              </p:nvSpPr>
              <p:spPr>
                <a:xfrm>
                  <a:off x="3537419" y="3068852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2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E33464-50C7-AF4B-ADC2-77BCE89BCF9C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46221"/>
                <a:chOff x="3540642" y="3065974"/>
                <a:chExt cx="341128" cy="246221"/>
              </a:xfrm>
              <a:grpFill/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790EF769-5153-FA47-8923-BC23E318A92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E3135B3-1A2D-C148-A789-0C97CBE08FCF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3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222B3CC-CFAA-2B42-A47B-6B2A33C21A59}"/>
                  </a:ext>
                </a:extLst>
              </p:cNvPr>
              <p:cNvGrpSpPr/>
              <p:nvPr/>
            </p:nvGrpSpPr>
            <p:grpSpPr>
              <a:xfrm>
                <a:off x="1657210" y="3206178"/>
                <a:ext cx="341128" cy="246221"/>
                <a:chOff x="3538408" y="3058927"/>
                <a:chExt cx="341128" cy="246221"/>
              </a:xfrm>
              <a:grpFill/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7B6CA9F-12E8-094E-97EB-328300C3D1D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A97252-E1F4-1846-942A-8AFB00392B93}"/>
                    </a:ext>
                  </a:extLst>
                </p:cNvPr>
                <p:cNvSpPr txBox="1"/>
                <p:nvPr/>
              </p:nvSpPr>
              <p:spPr>
                <a:xfrm>
                  <a:off x="3538408" y="305892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4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15A60FC-8850-0144-B7A7-D7CCC235F873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46221"/>
                <a:chOff x="3541231" y="3063850"/>
                <a:chExt cx="341128" cy="246221"/>
              </a:xfrm>
              <a:grpFill/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A9FCE9-00C8-0C49-B3DD-BE97A7FF6BCD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8E94C3FF-C679-C34E-9A76-1AD5BD9BAE0D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DC1E98E-4D46-CB4E-96B8-FDE1F7ACEF2A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46221"/>
                <a:chOff x="3536610" y="3067787"/>
                <a:chExt cx="341128" cy="246221"/>
              </a:xfrm>
              <a:grpFill/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49CE1DA8-88EA-2F4A-905A-02F41543D32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0F64160-41ED-4842-BAE9-06893AB9ACF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6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897DD7-FBD6-7440-842B-21EC9096606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46221"/>
                <a:chOff x="3544763" y="3069146"/>
                <a:chExt cx="341128" cy="246221"/>
              </a:xfrm>
              <a:grpFill/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293C31E-4F5E-9846-B5A2-4629D64BADC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9B91A72-0CD7-6B44-91F1-789D06BD75C1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462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/>
                    <a:t>7</a:t>
                  </a:r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BBD864-D4DC-ED4D-BD27-4A2D33F1C0D9}"/>
                  </a:ext>
                </a:extLst>
              </p:cNvPr>
              <p:cNvCxnSpPr>
                <a:cxnSpLocks/>
                <a:stCxn id="268" idx="5"/>
                <a:endCxn id="262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A4E738-A36A-424E-B9F5-8A268971AD8C}"/>
                  </a:ext>
                </a:extLst>
              </p:cNvPr>
              <p:cNvCxnSpPr>
                <a:cxnSpLocks/>
                <a:stCxn id="242" idx="6"/>
                <a:endCxn id="9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AB600F-21D1-3342-9746-5FE54F1A4048}"/>
                  </a:ext>
                </a:extLst>
              </p:cNvPr>
              <p:cNvCxnSpPr>
                <a:cxnSpLocks/>
                <a:stCxn id="238" idx="5"/>
                <a:endCxn id="9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E916E01-5631-C449-93CD-77748A0EE590}"/>
                  </a:ext>
                </a:extLst>
              </p:cNvPr>
              <p:cNvCxnSpPr>
                <a:cxnSpLocks/>
                <a:stCxn id="74" idx="4"/>
                <a:endCxn id="97" idx="0"/>
              </p:cNvCxnSpPr>
              <p:nvPr/>
            </p:nvCxnSpPr>
            <p:spPr>
              <a:xfrm>
                <a:off x="2538717" y="2975573"/>
                <a:ext cx="65025" cy="148628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CA192B-7165-1049-B6C0-5461397CCD74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EB8CCBE-3C00-3C41-9F4C-FCB36680AC6A}"/>
                  </a:ext>
                </a:extLst>
              </p:cNvPr>
              <p:cNvCxnSpPr>
                <a:cxnSpLocks/>
                <a:stCxn id="240" idx="6"/>
                <a:endCxn id="242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957A98-0050-754F-8062-8CEB25C755B5}"/>
                  </a:ext>
                </a:extLst>
              </p:cNvPr>
              <p:cNvCxnSpPr>
                <a:cxnSpLocks/>
                <a:stCxn id="236" idx="5"/>
                <a:endCxn id="238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1B464B9-662D-EF4E-AD57-F7973A0F8C4B}"/>
                  </a:ext>
                </a:extLst>
              </p:cNvPr>
              <p:cNvCxnSpPr>
                <a:cxnSpLocks/>
                <a:stCxn id="232" idx="6"/>
                <a:endCxn id="238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47968C1-77C5-DB41-84CF-F13F32217FB8}"/>
                  </a:ext>
                </a:extLst>
              </p:cNvPr>
              <p:cNvCxnSpPr>
                <a:cxnSpLocks/>
                <a:stCxn id="234" idx="5"/>
                <a:endCxn id="238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737AEC-0886-C34E-8A1A-0EBBC9EF234C}"/>
                  </a:ext>
                </a:extLst>
              </p:cNvPr>
              <p:cNvCxnSpPr>
                <a:cxnSpLocks/>
                <a:stCxn id="236" idx="3"/>
                <a:endCxn id="232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15DC94B-B087-5843-8D1E-CD1BA6696827}"/>
                  </a:ext>
                </a:extLst>
              </p:cNvPr>
              <p:cNvCxnSpPr>
                <a:cxnSpLocks/>
                <a:stCxn id="234" idx="4"/>
                <a:endCxn id="232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A0AF133-4606-6049-9168-4D1373D8A3C9}"/>
                  </a:ext>
                </a:extLst>
              </p:cNvPr>
              <p:cNvCxnSpPr>
                <a:cxnSpLocks/>
                <a:stCxn id="234" idx="6"/>
                <a:endCxn id="236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66540D6-34F3-AE45-99A1-ED276BF10CB5}"/>
                  </a:ext>
                </a:extLst>
              </p:cNvPr>
              <p:cNvCxnSpPr>
                <a:cxnSpLocks/>
                <a:stCxn id="238" idx="7"/>
                <a:endCxn id="74" idx="2"/>
              </p:cNvCxnSpPr>
              <p:nvPr/>
            </p:nvCxnSpPr>
            <p:spPr>
              <a:xfrm flipV="1">
                <a:off x="1909300" y="2861627"/>
                <a:ext cx="515470" cy="38829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3E76971-E91C-AE46-86F5-1DB0B37460C0}"/>
                  </a:ext>
                </a:extLst>
              </p:cNvPr>
              <p:cNvCxnSpPr>
                <a:cxnSpLocks/>
                <a:stCxn id="74" idx="6"/>
                <a:endCxn id="96" idx="2"/>
              </p:cNvCxnSpPr>
              <p:nvPr/>
            </p:nvCxnSpPr>
            <p:spPr>
              <a:xfrm>
                <a:off x="2652663" y="2861627"/>
                <a:ext cx="547330" cy="176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C032856-005D-D143-ACCF-1E8DF728E8E3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9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0F89B77-812B-E042-B896-176E68789E2C}"/>
                  </a:ext>
                </a:extLst>
              </p:cNvPr>
              <p:cNvCxnSpPr>
                <a:cxnSpLocks/>
                <a:stCxn id="74" idx="7"/>
                <a:endCxn id="75" idx="3"/>
              </p:cNvCxnSpPr>
              <p:nvPr/>
            </p:nvCxnSpPr>
            <p:spPr>
              <a:xfrm flipV="1">
                <a:off x="2619289" y="2426953"/>
                <a:ext cx="675362" cy="35410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87E69E9-B1C7-8344-A63B-2840643A7BFC}"/>
                  </a:ext>
                </a:extLst>
              </p:cNvPr>
              <p:cNvSpPr txBox="1"/>
              <p:nvPr/>
            </p:nvSpPr>
            <p:spPr>
              <a:xfrm>
                <a:off x="2372058" y="2734021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ACB8E0D-1BBC-774E-AB9F-2FAFB895D376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4622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/>
                  <a:t>10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B69CEB-55B2-B945-B1E5-A2B413DF10E5}"/>
                  </a:ext>
                </a:extLst>
              </p:cNvPr>
              <p:cNvCxnSpPr>
                <a:cxnSpLocks/>
                <a:stCxn id="74" idx="0"/>
                <a:endCxn id="262" idx="4"/>
              </p:cNvCxnSpPr>
              <p:nvPr/>
            </p:nvCxnSpPr>
            <p:spPr>
              <a:xfrm flipV="1">
                <a:off x="2538717" y="2132773"/>
                <a:ext cx="370550" cy="61490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C21862-8B92-BA46-B84E-CBA64945FCB2}"/>
                  </a:ext>
                </a:extLst>
              </p:cNvPr>
              <p:cNvCxnSpPr>
                <a:cxnSpLocks/>
                <a:stCxn id="74" idx="3"/>
                <a:endCxn id="242" idx="7"/>
              </p:cNvCxnSpPr>
              <p:nvPr/>
            </p:nvCxnSpPr>
            <p:spPr>
              <a:xfrm flipH="1">
                <a:off x="1905638" y="2942199"/>
                <a:ext cx="552506" cy="145456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DFB4E1-19ED-9C45-A06E-FF39E886D7A7}"/>
                  </a:ext>
                </a:extLst>
              </p:cNvPr>
              <p:cNvCxnSpPr>
                <a:cxnSpLocks/>
                <a:stCxn id="242" idx="0"/>
                <a:endCxn id="238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7C0BCA5-7DE4-104D-A84E-B39DBED64CEA}"/>
                  </a:ext>
                </a:extLst>
              </p:cNvPr>
              <p:cNvCxnSpPr>
                <a:cxnSpLocks/>
                <a:stCxn id="96" idx="1"/>
                <a:endCxn id="262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FF6A6C6-E1AD-B94B-83D8-9DFB460AFEB1}"/>
                  </a:ext>
                </a:extLst>
              </p:cNvPr>
              <p:cNvCxnSpPr>
                <a:cxnSpLocks/>
                <a:stCxn id="96" idx="0"/>
                <a:endCxn id="7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49CC7B1-FF5D-8A4A-92AD-03B1F2B924AA}"/>
                  </a:ext>
                </a:extLst>
              </p:cNvPr>
              <p:cNvCxnSpPr>
                <a:cxnSpLocks/>
                <a:stCxn id="96" idx="7"/>
                <a:endCxn id="260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A459EF2-EA5C-CC44-84F7-4225A79DDD2C}"/>
                  </a:ext>
                </a:extLst>
              </p:cNvPr>
              <p:cNvCxnSpPr>
                <a:cxnSpLocks/>
                <a:stCxn id="96" idx="6"/>
                <a:endCxn id="254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E6C4B4-784A-E94C-A8B6-84B27D744E89}"/>
                  </a:ext>
                </a:extLst>
              </p:cNvPr>
              <p:cNvCxnSpPr>
                <a:cxnSpLocks/>
                <a:stCxn id="96" idx="2"/>
                <a:endCxn id="282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54A4BE7-1478-FC47-B4E9-25319BCA6CF1}"/>
                  </a:ext>
                </a:extLst>
              </p:cNvPr>
              <p:cNvCxnSpPr>
                <a:cxnSpLocks/>
                <a:stCxn id="96" idx="5"/>
                <a:endCxn id="252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8329B25-36A9-6745-B26B-E85ECB0E36D2}"/>
                  </a:ext>
                </a:extLst>
              </p:cNvPr>
              <p:cNvCxnSpPr>
                <a:cxnSpLocks/>
                <a:stCxn id="262" idx="3"/>
                <a:endCxn id="282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7A61C09-49B6-674F-9A91-C21CB9E253CA}"/>
                  </a:ext>
                </a:extLst>
              </p:cNvPr>
              <p:cNvCxnSpPr>
                <a:cxnSpLocks/>
                <a:stCxn id="75" idx="1"/>
                <a:endCxn id="262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9D4085B-CAFC-E846-8691-7A909D824895}"/>
                  </a:ext>
                </a:extLst>
              </p:cNvPr>
              <p:cNvCxnSpPr>
                <a:cxnSpLocks/>
                <a:stCxn id="260" idx="3"/>
                <a:endCxn id="7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29E3030-0CC0-4940-9B69-0F357469E359}"/>
                  </a:ext>
                </a:extLst>
              </p:cNvPr>
              <p:cNvCxnSpPr>
                <a:cxnSpLocks/>
                <a:stCxn id="282" idx="6"/>
                <a:endCxn id="7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AC640BD-40BD-2B42-9230-870C220746D1}"/>
                  </a:ext>
                </a:extLst>
              </p:cNvPr>
              <p:cNvCxnSpPr>
                <a:cxnSpLocks/>
                <a:stCxn id="264" idx="2"/>
                <a:endCxn id="262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503BCEB-7EFC-3842-9D65-5589669E07D7}"/>
                  </a:ext>
                </a:extLst>
              </p:cNvPr>
              <p:cNvCxnSpPr>
                <a:cxnSpLocks/>
                <a:stCxn id="266" idx="4"/>
                <a:endCxn id="264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063D1C7-DD70-214D-916E-5C80885B6022}"/>
                  </a:ext>
                </a:extLst>
              </p:cNvPr>
              <p:cNvCxnSpPr>
                <a:cxnSpLocks/>
                <a:stCxn id="260" idx="1"/>
                <a:endCxn id="264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E81C671-515B-DC49-B168-B288C772A41A}"/>
                  </a:ext>
                </a:extLst>
              </p:cNvPr>
              <p:cNvCxnSpPr>
                <a:cxnSpLocks/>
                <a:stCxn id="268" idx="6"/>
                <a:endCxn id="266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94449A0-EB66-484E-8270-E96D7B80A235}"/>
                  </a:ext>
                </a:extLst>
              </p:cNvPr>
              <p:cNvCxnSpPr>
                <a:cxnSpLocks/>
                <a:stCxn id="266" idx="6"/>
                <a:endCxn id="25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1101C46-E1B3-B44A-A9DC-E1E3FD11FD4F}"/>
                  </a:ext>
                </a:extLst>
              </p:cNvPr>
              <p:cNvCxnSpPr>
                <a:cxnSpLocks/>
                <a:stCxn id="258" idx="4"/>
                <a:endCxn id="256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860A330-A2BC-6045-B904-03629E6F7DD0}"/>
                  </a:ext>
                </a:extLst>
              </p:cNvPr>
              <p:cNvCxnSpPr>
                <a:cxnSpLocks/>
                <a:stCxn id="256" idx="4"/>
                <a:endCxn id="254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3FD8DD8-BA2B-AD47-AF30-A7F8BB0804ED}"/>
                  </a:ext>
                </a:extLst>
              </p:cNvPr>
              <p:cNvCxnSpPr>
                <a:cxnSpLocks/>
                <a:stCxn id="260" idx="5"/>
                <a:endCxn id="254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81953E1-B356-E449-8264-478788891D8D}"/>
                  </a:ext>
                </a:extLst>
              </p:cNvPr>
              <p:cNvCxnSpPr>
                <a:cxnSpLocks/>
                <a:stCxn id="254" idx="4"/>
                <a:endCxn id="252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3A7FE2F-3518-294B-BD6C-7BFB64A9DEE5}"/>
                  </a:ext>
                </a:extLst>
              </p:cNvPr>
              <p:cNvCxnSpPr>
                <a:cxnSpLocks/>
                <a:stCxn id="75" idx="5"/>
                <a:endCxn id="252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0E17283-F446-4D4C-9D36-35E06B239BC7}"/>
                  </a:ext>
                </a:extLst>
              </p:cNvPr>
              <p:cNvCxnSpPr>
                <a:cxnSpLocks/>
                <a:stCxn id="75" idx="6"/>
                <a:endCxn id="254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419C1D2-09E1-384B-A688-C4A35B7116CC}"/>
                  </a:ext>
                </a:extLst>
              </p:cNvPr>
              <p:cNvCxnSpPr>
                <a:cxnSpLocks/>
                <a:stCxn id="246" idx="6"/>
                <a:endCxn id="252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9F41123-F03E-D747-8672-A9D72C20B095}"/>
                  </a:ext>
                </a:extLst>
              </p:cNvPr>
              <p:cNvCxnSpPr>
                <a:cxnSpLocks/>
                <a:stCxn id="244" idx="6"/>
                <a:endCxn id="252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FD84255-ACA7-E341-9853-F762848386AE}"/>
                  </a:ext>
                </a:extLst>
              </p:cNvPr>
              <p:cNvCxnSpPr>
                <a:cxnSpLocks/>
                <a:stCxn id="250" idx="2"/>
                <a:endCxn id="252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3072DE7-074E-0E49-9183-D1DD34E791DA}"/>
                  </a:ext>
                </a:extLst>
              </p:cNvPr>
              <p:cNvCxnSpPr>
                <a:cxnSpLocks/>
                <a:stCxn id="248" idx="1"/>
                <a:endCxn id="252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ADAC942-17E4-174C-AD4A-543BEA112A20}"/>
                  </a:ext>
                </a:extLst>
              </p:cNvPr>
              <p:cNvCxnSpPr>
                <a:cxnSpLocks/>
                <a:stCxn id="250" idx="4"/>
                <a:endCxn id="24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AC00D22-FFEA-9644-B085-D39D5E960422}"/>
                  </a:ext>
                </a:extLst>
              </p:cNvPr>
              <p:cNvCxnSpPr>
                <a:cxnSpLocks/>
                <a:stCxn id="246" idx="4"/>
                <a:endCxn id="24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403B8D9-739B-3D44-8215-BA4754EA16FF}"/>
                  </a:ext>
                </a:extLst>
              </p:cNvPr>
              <p:cNvCxnSpPr>
                <a:cxnSpLocks/>
                <a:stCxn id="280" idx="6"/>
                <a:endCxn id="282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6156C8C-5B92-7B47-B2EE-B75F188EB092}"/>
                  </a:ext>
                </a:extLst>
              </p:cNvPr>
              <p:cNvCxnSpPr>
                <a:cxnSpLocks/>
                <a:stCxn id="280" idx="0"/>
                <a:endCxn id="278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13F1949-766E-7B48-BEE9-26F96E2CB8DE}"/>
                  </a:ext>
                </a:extLst>
              </p:cNvPr>
              <p:cNvCxnSpPr>
                <a:cxnSpLocks/>
                <a:stCxn id="280" idx="7"/>
                <a:endCxn id="272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888C1BE-706D-E54E-9229-C045A0592352}"/>
                  </a:ext>
                </a:extLst>
              </p:cNvPr>
              <p:cNvCxnSpPr>
                <a:cxnSpLocks/>
                <a:stCxn id="272" idx="5"/>
                <a:endCxn id="282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90C38B-87B9-BF4E-A2A1-814DEC91D403}"/>
                  </a:ext>
                </a:extLst>
              </p:cNvPr>
              <p:cNvCxnSpPr>
                <a:cxnSpLocks/>
                <a:stCxn id="272" idx="2"/>
                <a:endCxn id="278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71406A4-260F-9447-B5EF-5A4CC4D691F5}"/>
                  </a:ext>
                </a:extLst>
              </p:cNvPr>
              <p:cNvCxnSpPr>
                <a:cxnSpLocks/>
                <a:stCxn id="276" idx="5"/>
                <a:endCxn id="272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1658995-65E6-504A-AF97-71B629AF39A5}"/>
                  </a:ext>
                </a:extLst>
              </p:cNvPr>
              <p:cNvCxnSpPr>
                <a:cxnSpLocks/>
                <a:stCxn id="274" idx="4"/>
                <a:endCxn id="272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6991E6-BD57-BD45-84FD-F8C1988559C1}"/>
                  </a:ext>
                </a:extLst>
              </p:cNvPr>
              <p:cNvCxnSpPr>
                <a:cxnSpLocks/>
                <a:stCxn id="270" idx="3"/>
                <a:endCxn id="272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6D77435-F340-7F4C-9910-A83FF6DA5838}"/>
                  </a:ext>
                </a:extLst>
              </p:cNvPr>
              <p:cNvCxnSpPr>
                <a:cxnSpLocks/>
                <a:stCxn id="278" idx="0"/>
                <a:endCxn id="276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D8B89FE-C80A-A347-9392-70E64419FA8C}"/>
                  </a:ext>
                </a:extLst>
              </p:cNvPr>
              <p:cNvCxnSpPr>
                <a:cxnSpLocks/>
                <a:stCxn id="274" idx="2"/>
                <a:endCxn id="276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7DA650C-CEF0-8549-93C1-972CA8461194}"/>
                  </a:ext>
                </a:extLst>
              </p:cNvPr>
              <p:cNvCxnSpPr>
                <a:cxnSpLocks/>
                <a:stCxn id="274" idx="6"/>
                <a:endCxn id="268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DE40570-AF85-3C4B-9B0B-4062E037B568}"/>
                  </a:ext>
                </a:extLst>
              </p:cNvPr>
              <p:cNvCxnSpPr>
                <a:cxnSpLocks/>
                <a:stCxn id="270" idx="2"/>
                <a:endCxn id="274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8833854-D7FF-0242-9B91-70F991213F4C}"/>
                  </a:ext>
                </a:extLst>
              </p:cNvPr>
              <p:cNvCxnSpPr>
                <a:cxnSpLocks/>
                <a:stCxn id="268" idx="3"/>
                <a:endCxn id="270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grpFill/>
              <a:ln>
                <a:solidFill>
                  <a:schemeClr val="tx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B04E37C-06CA-C546-B957-AFAD370454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439AC-ED82-ED40-A590-019E6D65C5CF}"/>
              </a:ext>
            </a:extLst>
          </p:cNvPr>
          <p:cNvGrpSpPr/>
          <p:nvPr/>
        </p:nvGrpSpPr>
        <p:grpSpPr>
          <a:xfrm>
            <a:off x="5254189" y="1150463"/>
            <a:ext cx="1602452" cy="736591"/>
            <a:chOff x="5512395" y="1182187"/>
            <a:chExt cx="1602452" cy="736591"/>
          </a:xfrm>
        </p:grpSpPr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45414D5-97E1-6E49-AB16-C938EA060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2395" y="1227377"/>
              <a:ext cx="227893" cy="2278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63FF00F-B74A-1A43-945E-264F6E1C99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2395" y="1624741"/>
              <a:ext cx="227893" cy="227893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62A16-987D-C841-B9A6-E1BCD95C6B13}"/>
                </a:ext>
              </a:extLst>
            </p:cNvPr>
            <p:cNvSpPr txBox="1"/>
            <p:nvPr/>
          </p:nvSpPr>
          <p:spPr>
            <a:xfrm>
              <a:off x="6033868" y="1182187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 Node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6ABEF28A-9B0B-9440-B805-141D85ECED7A}"/>
                </a:ext>
              </a:extLst>
            </p:cNvPr>
            <p:cNvSpPr txBox="1"/>
            <p:nvPr/>
          </p:nvSpPr>
          <p:spPr>
            <a:xfrm>
              <a:off x="6033867" y="1580224"/>
              <a:ext cx="108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Final Node</a:t>
              </a:r>
            </a:p>
          </p:txBody>
        </p:sp>
      </p:grp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351BD21-4C77-1E42-B537-942639F44738}"/>
              </a:ext>
            </a:extLst>
          </p:cNvPr>
          <p:cNvCxnSpPr>
            <a:cxnSpLocks/>
            <a:stCxn id="74" idx="1"/>
            <a:endCxn id="282" idx="4"/>
          </p:cNvCxnSpPr>
          <p:nvPr/>
        </p:nvCxnSpPr>
        <p:spPr>
          <a:xfrm flipH="1" flipV="1">
            <a:off x="1896849" y="2463066"/>
            <a:ext cx="278083" cy="320727"/>
          </a:xfrm>
          <a:prstGeom prst="line">
            <a:avLst/>
          </a:prstGeom>
          <a:noFill/>
          <a:ln>
            <a:solidFill>
              <a:schemeClr val="tx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0EB8F7-DB94-084E-AEA8-E638AE6D992B}"/>
              </a:ext>
            </a:extLst>
          </p:cNvPr>
          <p:cNvSpPr txBox="1"/>
          <p:nvPr/>
        </p:nvSpPr>
        <p:spPr>
          <a:xfrm>
            <a:off x="5074829" y="2044372"/>
            <a:ext cx="36273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we take the previously defined environment, where the robot: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Starts at </a:t>
            </a:r>
            <a:r>
              <a:rPr lang="en-GB" u="sng" dirty="0"/>
              <a:t>Node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Ends at </a:t>
            </a:r>
            <a:r>
              <a:rPr lang="en-GB" u="sng" dirty="0"/>
              <a:t>Node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/>
          </a:p>
          <a:p>
            <a:r>
              <a:rPr lang="en-GB" dirty="0"/>
              <a:t>Dijkstra’s creates </a:t>
            </a:r>
            <a:r>
              <a:rPr lang="en-GB" b="1" dirty="0"/>
              <a:t>two 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of least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of maximum probability of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20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>
              <a:lumMod val="1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>
              <a:lumMod val="10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uoy-powerpoint-widescreen</Template>
  <TotalTime>52233</TotalTime>
  <Words>2445</Words>
  <Application>Microsoft Macintosh PowerPoint</Application>
  <PresentationFormat>Custom</PresentationFormat>
  <Paragraphs>868</Paragraphs>
  <Slides>30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Cambria Math</vt:lpstr>
      <vt:lpstr>Wingdings</vt:lpstr>
      <vt:lpstr>Office Theme</vt:lpstr>
      <vt:lpstr>University of York Update </vt:lpstr>
      <vt:lpstr>Environment Modelling</vt:lpstr>
      <vt:lpstr>Environment Modelling</vt:lpstr>
      <vt:lpstr>Environment Modelling</vt:lpstr>
      <vt:lpstr>Environment Modelling</vt:lpstr>
      <vt:lpstr>Path Finding</vt:lpstr>
      <vt:lpstr>Path Finding</vt:lpstr>
      <vt:lpstr>Path Finding</vt:lpstr>
      <vt:lpstr>Path Finding Example (Agent)</vt:lpstr>
      <vt:lpstr>Path Finding Example (Agent)</vt:lpstr>
      <vt:lpstr>Path Finding Example (Agent)</vt:lpstr>
      <vt:lpstr>Path Finding Example (Agent)</vt:lpstr>
      <vt:lpstr>Path Finding Example (Human)</vt:lpstr>
      <vt:lpstr>Path Finding Example (Human)</vt:lpstr>
      <vt:lpstr>Path Finding Example (Co-Op)</vt:lpstr>
      <vt:lpstr>Path Finding Example (Co-Op)</vt:lpstr>
      <vt:lpstr>Path Finding Example (Co-Op)</vt:lpstr>
      <vt:lpstr>What does this mean?</vt:lpstr>
      <vt:lpstr>Mission Management</vt:lpstr>
      <vt:lpstr>Mission Management</vt:lpstr>
      <vt:lpstr>Mission Management</vt:lpstr>
      <vt:lpstr>Defining a Mission</vt:lpstr>
      <vt:lpstr>Defining a Mission</vt:lpstr>
      <vt:lpstr>Defining a Mission</vt:lpstr>
      <vt:lpstr>Subset Graph Solution</vt:lpstr>
      <vt:lpstr>Subset Graph Solution</vt:lpstr>
      <vt:lpstr>Multi-Unordered Solutions</vt:lpstr>
      <vt:lpstr>Multi-Unordered Solutions</vt:lpstr>
      <vt:lpstr>Multi-Unordered Solutions</vt:lpstr>
      <vt:lpstr>Next Stages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Jordan Hamilton</cp:lastModifiedBy>
  <cp:revision>54</cp:revision>
  <dcterms:created xsi:type="dcterms:W3CDTF">2018-04-16T10:49:56Z</dcterms:created>
  <dcterms:modified xsi:type="dcterms:W3CDTF">2022-02-10T11:04:50Z</dcterms:modified>
</cp:coreProperties>
</file>