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9"/>
    <p:restoredTop sz="96197"/>
  </p:normalViewPr>
  <p:slideViewPr>
    <p:cSldViewPr snapToGrid="0" snapToObjects="1">
      <p:cViewPr varScale="1">
        <p:scale>
          <a:sx n="172" d="100"/>
          <a:sy n="172" d="100"/>
        </p:scale>
        <p:origin x="24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E6BC-E6ED-F8A8-510C-10E7797D8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53013-0630-ED42-7E6E-8B3F46AD0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6CF4B-3D20-E433-6712-83CE7B80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ED2C-0036-9346-8FD4-DA4A9C8A1B91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C1F86-0E72-5FCE-BB0F-61FBD58A9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2F05F-6D87-5E63-94EF-74F7B25B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B98D-AE9E-DF41-9313-AFACBB08D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24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742A-E380-BE8D-27A9-1BA5349B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D53BF-D3D8-25B6-6EBE-60B8AF155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1EDAD-5D4F-F00E-F331-50ED40A6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ED2C-0036-9346-8FD4-DA4A9C8A1B91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83EC2-1DA9-48A7-F3E5-8CB065AB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E0E09-3932-2EE2-65FF-107F5995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B98D-AE9E-DF41-9313-AFACBB08D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11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3BA4E-0D8E-3775-BB86-E555E75FC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81343-D25F-7659-6297-4BA8F0B43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A22DA-FAEC-26C6-13B6-82606F7F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ED2C-0036-9346-8FD4-DA4A9C8A1B91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C808B-38EB-DDA1-D3AC-D0B44306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8FC20-8E9F-D2F2-99B2-D4C5687C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B98D-AE9E-DF41-9313-AFACBB08D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62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977E-CD6A-DCA6-562C-E69472AC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FEA87-5D3A-E46A-11EA-7E45CC2BE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4DEB7-432D-EEAA-C1DD-7D0BE56E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ED2C-0036-9346-8FD4-DA4A9C8A1B91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C95E0-6DED-24D7-541E-B1172C92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7EEA8-61F1-B720-90B0-D9329D1C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B98D-AE9E-DF41-9313-AFACBB08D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35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411F4-D2C5-C079-ACB3-3EF7F635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0F674-F285-3F08-E7C1-D7A4BD104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B17A5-24DA-C110-D217-49B53902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ED2C-0036-9346-8FD4-DA4A9C8A1B91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65FEB-1D45-1A11-CB23-8010117A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A56B3-C716-7ACC-42BF-6A81D8D5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B98D-AE9E-DF41-9313-AFACBB08D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86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D107-883E-5792-44AF-63F00503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2406-CCEE-42D2-58D8-6B1204187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7CA64-5606-7C09-F22D-97E4BF589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730F2-679D-38C9-433E-3A6739D3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ED2C-0036-9346-8FD4-DA4A9C8A1B91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A6E38-53F5-46E6-A349-0454B9BF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8B3C6-BBDB-9677-B2E9-FE910817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B98D-AE9E-DF41-9313-AFACBB08D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27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44D4-7338-DAB1-F010-1CDF67005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FD624-1FB9-6478-2EC5-3A45F4FAB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5A662-D665-2AF3-77DB-315CD8335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BF684-8C31-D48A-D718-5D4636D69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87138-D91D-C385-ECCE-D5079FFA1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67C1CC-C5D8-59DD-14BA-A877527E1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ED2C-0036-9346-8FD4-DA4A9C8A1B91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C15B72-F935-4077-201A-F308B464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921E6B-A168-585F-87BE-914F28AD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B98D-AE9E-DF41-9313-AFACBB08D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11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352BF-A76C-C161-475C-2F70C274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A9C83-445E-9691-E56C-9F53FEEA6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ED2C-0036-9346-8FD4-DA4A9C8A1B91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5AC220-2B98-67F4-8100-B599BBCD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A2856-B659-46CA-1D81-1D97E116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B98D-AE9E-DF41-9313-AFACBB08D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079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75DB67-C355-3D0B-FF6D-A56CBF41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ED2C-0036-9346-8FD4-DA4A9C8A1B91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AF90B-E2CD-42BF-3CA4-8E5F1F7C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2D344-E9F1-E515-9949-6DA008D4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B98D-AE9E-DF41-9313-AFACBB08D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88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A9A9C-9CC3-57D5-C6B3-DF9A8B3A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B894F-81C7-5152-CAD0-1064FAF46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7FC5D-7C0F-41A4-3594-66E08E3BB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A5EA2-7C67-C111-22E9-9DC8B3C1A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ED2C-0036-9346-8FD4-DA4A9C8A1B91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653B5-7982-EC6C-98E1-AFF89D856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6EF35-D11B-5488-09B1-FB98F4DDD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B98D-AE9E-DF41-9313-AFACBB08D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02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F22F-7C01-27F4-FF91-E7488949E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C05EF0-7147-D850-435C-0796C877A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002CE-C939-E362-FC1C-77FFB18A7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D0868-8407-608A-DDD1-5672FA0A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ED2C-0036-9346-8FD4-DA4A9C8A1B91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FA62A-FC44-3720-702B-0075FA2AE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6449D-B5F1-3EA3-756F-B4C1C4039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B98D-AE9E-DF41-9313-AFACBB08D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86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B9A3FB-6359-EA0F-C3B3-85E87FE64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29F4C-C833-005A-6A28-4C94488C6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75C5F-D937-50D3-A162-830170894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DED2C-0036-9346-8FD4-DA4A9C8A1B91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B496F-5879-F1D4-FAE2-4CBBE55A0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B2BCE-089E-6E96-1576-A0EA3BFD7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B98D-AE9E-DF41-9313-AFACBB08D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50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03F432C-CBDD-E54D-7E3F-F009C6C43CBD}"/>
              </a:ext>
            </a:extLst>
          </p:cNvPr>
          <p:cNvSpPr/>
          <p:nvPr/>
        </p:nvSpPr>
        <p:spPr>
          <a:xfrm>
            <a:off x="2166249" y="126124"/>
            <a:ext cx="9961685" cy="6293595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06D94318-2DAA-8C7D-A326-D3EA859D58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>
            <a:off x="0" y="27985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619874-589F-7CCF-A4E1-ADB3CE61AA4E}"/>
              </a:ext>
            </a:extLst>
          </p:cNvPr>
          <p:cNvSpPr/>
          <p:nvPr/>
        </p:nvSpPr>
        <p:spPr>
          <a:xfrm>
            <a:off x="64066" y="126124"/>
            <a:ext cx="2098963" cy="6293595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3B6E4D-AAA0-68C4-3F43-FE3D9D876D7B}"/>
              </a:ext>
            </a:extLst>
          </p:cNvPr>
          <p:cNvSpPr/>
          <p:nvPr/>
        </p:nvSpPr>
        <p:spPr>
          <a:xfrm>
            <a:off x="2163030" y="227144"/>
            <a:ext cx="9869776" cy="6097941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265CF6-E082-678E-E9BA-88D29B40DC16}"/>
              </a:ext>
            </a:extLst>
          </p:cNvPr>
          <p:cNvSpPr/>
          <p:nvPr/>
        </p:nvSpPr>
        <p:spPr>
          <a:xfrm>
            <a:off x="3273203" y="532915"/>
            <a:ext cx="1770558" cy="736761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1A80AD-D753-322A-A302-54B3CE482D8B}"/>
              </a:ext>
            </a:extLst>
          </p:cNvPr>
          <p:cNvSpPr/>
          <p:nvPr/>
        </p:nvSpPr>
        <p:spPr>
          <a:xfrm>
            <a:off x="3087799" y="1262457"/>
            <a:ext cx="1955962" cy="499732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1BFC7F-0849-BBE2-1B97-624B361854AF}"/>
              </a:ext>
            </a:extLst>
          </p:cNvPr>
          <p:cNvSpPr/>
          <p:nvPr/>
        </p:nvSpPr>
        <p:spPr>
          <a:xfrm>
            <a:off x="5059601" y="1008858"/>
            <a:ext cx="310316" cy="556579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A2A981-9B83-0A11-6EFA-4509113EEF7B}"/>
              </a:ext>
            </a:extLst>
          </p:cNvPr>
          <p:cNvSpPr/>
          <p:nvPr/>
        </p:nvSpPr>
        <p:spPr>
          <a:xfrm>
            <a:off x="5369917" y="1397809"/>
            <a:ext cx="198022" cy="172178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62FD62-76E3-6F8D-054B-E7B18A57472C}"/>
              </a:ext>
            </a:extLst>
          </p:cNvPr>
          <p:cNvSpPr/>
          <p:nvPr/>
        </p:nvSpPr>
        <p:spPr>
          <a:xfrm>
            <a:off x="7497692" y="617181"/>
            <a:ext cx="1203669" cy="693265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B45466-F31E-3F2E-DFA6-5EBFF9976CCE}"/>
              </a:ext>
            </a:extLst>
          </p:cNvPr>
          <p:cNvSpPr/>
          <p:nvPr/>
        </p:nvSpPr>
        <p:spPr>
          <a:xfrm>
            <a:off x="9423917" y="755688"/>
            <a:ext cx="1024706" cy="933331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48F9D0-E5D0-0EE7-B55D-586E337E02A4}"/>
              </a:ext>
            </a:extLst>
          </p:cNvPr>
          <p:cNvSpPr/>
          <p:nvPr/>
        </p:nvSpPr>
        <p:spPr>
          <a:xfrm>
            <a:off x="10594226" y="2672821"/>
            <a:ext cx="822185" cy="1951597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96D25C-D55B-06CD-E64F-B36033622E35}"/>
              </a:ext>
            </a:extLst>
          </p:cNvPr>
          <p:cNvSpPr/>
          <p:nvPr/>
        </p:nvSpPr>
        <p:spPr>
          <a:xfrm>
            <a:off x="2988786" y="3477050"/>
            <a:ext cx="1082332" cy="2118493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83DFD4-CF0C-6F31-0939-246B224263C9}"/>
              </a:ext>
            </a:extLst>
          </p:cNvPr>
          <p:cNvSpPr/>
          <p:nvPr/>
        </p:nvSpPr>
        <p:spPr>
          <a:xfrm>
            <a:off x="2988786" y="2589373"/>
            <a:ext cx="1082332" cy="887678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F5791C-0A18-5776-434B-A9C781AA3A0E}"/>
              </a:ext>
            </a:extLst>
          </p:cNvPr>
          <p:cNvSpPr/>
          <p:nvPr/>
        </p:nvSpPr>
        <p:spPr>
          <a:xfrm>
            <a:off x="6015586" y="3033212"/>
            <a:ext cx="874447" cy="2377473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DC5C4C-667B-23BA-5728-77E3B15E085E}"/>
              </a:ext>
            </a:extLst>
          </p:cNvPr>
          <p:cNvSpPr/>
          <p:nvPr/>
        </p:nvSpPr>
        <p:spPr>
          <a:xfrm>
            <a:off x="6272822" y="5410686"/>
            <a:ext cx="378419" cy="390222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C5546A-B87A-AC54-C0AD-C47BB48B7C61}"/>
              </a:ext>
            </a:extLst>
          </p:cNvPr>
          <p:cNvSpPr/>
          <p:nvPr/>
        </p:nvSpPr>
        <p:spPr>
          <a:xfrm>
            <a:off x="2283003" y="4477750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FBBDF7F-6CFA-781A-89C6-3A84A879D3C1}"/>
              </a:ext>
            </a:extLst>
          </p:cNvPr>
          <p:cNvSpPr/>
          <p:nvPr/>
        </p:nvSpPr>
        <p:spPr>
          <a:xfrm>
            <a:off x="2303622" y="5837468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E288B59-BE99-06F0-FD88-BE0AD4DD3CDB}"/>
              </a:ext>
            </a:extLst>
          </p:cNvPr>
          <p:cNvSpPr/>
          <p:nvPr/>
        </p:nvSpPr>
        <p:spPr>
          <a:xfrm>
            <a:off x="4396367" y="5858229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5EFFC2-3A97-1D33-38D9-B9782C18D671}"/>
              </a:ext>
            </a:extLst>
          </p:cNvPr>
          <p:cNvSpPr/>
          <p:nvPr/>
        </p:nvSpPr>
        <p:spPr>
          <a:xfrm>
            <a:off x="4397311" y="4834373"/>
            <a:ext cx="356623" cy="3566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1E9BDCD-4D53-4835-A73E-12B41888407C}"/>
              </a:ext>
            </a:extLst>
          </p:cNvPr>
          <p:cNvSpPr/>
          <p:nvPr/>
        </p:nvSpPr>
        <p:spPr>
          <a:xfrm>
            <a:off x="6294618" y="5895737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4A43FF3-A30E-278D-DC29-E27FF0BDD6CA}"/>
              </a:ext>
            </a:extLst>
          </p:cNvPr>
          <p:cNvSpPr/>
          <p:nvPr/>
        </p:nvSpPr>
        <p:spPr>
          <a:xfrm>
            <a:off x="8224669" y="5895737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88C14B4-D795-48C5-2661-E1D7D1002018}"/>
              </a:ext>
            </a:extLst>
          </p:cNvPr>
          <p:cNvSpPr/>
          <p:nvPr/>
        </p:nvSpPr>
        <p:spPr>
          <a:xfrm>
            <a:off x="8042590" y="2264951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580A8DB-4D64-A2DD-933C-B1A0994513EC}"/>
              </a:ext>
            </a:extLst>
          </p:cNvPr>
          <p:cNvSpPr/>
          <p:nvPr/>
        </p:nvSpPr>
        <p:spPr>
          <a:xfrm>
            <a:off x="5357741" y="2286796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915743E-5778-1940-77EB-BED18E2FCE6F}"/>
              </a:ext>
            </a:extLst>
          </p:cNvPr>
          <p:cNvSpPr/>
          <p:nvPr/>
        </p:nvSpPr>
        <p:spPr>
          <a:xfrm>
            <a:off x="2313625" y="3046823"/>
            <a:ext cx="356623" cy="35662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DB393D9-CFC0-FEF7-7CB5-E43AFD5E668E}"/>
              </a:ext>
            </a:extLst>
          </p:cNvPr>
          <p:cNvSpPr/>
          <p:nvPr/>
        </p:nvSpPr>
        <p:spPr>
          <a:xfrm>
            <a:off x="2332086" y="2034482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538AF8E-7E3C-66B4-884A-3F0D922A17E0}"/>
              </a:ext>
            </a:extLst>
          </p:cNvPr>
          <p:cNvSpPr/>
          <p:nvPr/>
        </p:nvSpPr>
        <p:spPr>
          <a:xfrm>
            <a:off x="4192866" y="2029709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D7D896A-D3B5-85FA-3102-4997874E41BE}"/>
              </a:ext>
            </a:extLst>
          </p:cNvPr>
          <p:cNvSpPr/>
          <p:nvPr/>
        </p:nvSpPr>
        <p:spPr>
          <a:xfrm>
            <a:off x="5351422" y="3620644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8928706-61ED-37BF-DA6C-04CE9068FA65}"/>
              </a:ext>
            </a:extLst>
          </p:cNvPr>
          <p:cNvSpPr/>
          <p:nvPr/>
        </p:nvSpPr>
        <p:spPr>
          <a:xfrm>
            <a:off x="2334671" y="304568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B1240A1-B582-2045-2D3A-DB5D061D69DE}"/>
              </a:ext>
            </a:extLst>
          </p:cNvPr>
          <p:cNvSpPr/>
          <p:nvPr/>
        </p:nvSpPr>
        <p:spPr>
          <a:xfrm>
            <a:off x="5837274" y="262186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90B0B79-0786-3D12-EE20-52C04E4A6A53}"/>
              </a:ext>
            </a:extLst>
          </p:cNvPr>
          <p:cNvSpPr/>
          <p:nvPr/>
        </p:nvSpPr>
        <p:spPr>
          <a:xfrm>
            <a:off x="6998740" y="2282179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D13A9A9-1417-7328-4478-78AC97BD67EF}"/>
              </a:ext>
            </a:extLst>
          </p:cNvPr>
          <p:cNvSpPr/>
          <p:nvPr/>
        </p:nvSpPr>
        <p:spPr>
          <a:xfrm>
            <a:off x="6995017" y="892738"/>
            <a:ext cx="356623" cy="3566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475B87A-9C62-DDF6-3B71-F008246B753B}"/>
              </a:ext>
            </a:extLst>
          </p:cNvPr>
          <p:cNvSpPr/>
          <p:nvPr/>
        </p:nvSpPr>
        <p:spPr>
          <a:xfrm>
            <a:off x="6987410" y="257010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0349AC3-DA3F-CF18-C052-2D4B786CDFD6}"/>
              </a:ext>
            </a:extLst>
          </p:cNvPr>
          <p:cNvSpPr/>
          <p:nvPr/>
        </p:nvSpPr>
        <p:spPr>
          <a:xfrm>
            <a:off x="9010994" y="1287147"/>
            <a:ext cx="356623" cy="3566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E772D8D-BCFD-BDF0-E979-5CE109C15084}"/>
              </a:ext>
            </a:extLst>
          </p:cNvPr>
          <p:cNvSpPr/>
          <p:nvPr/>
        </p:nvSpPr>
        <p:spPr>
          <a:xfrm>
            <a:off x="9757958" y="1731334"/>
            <a:ext cx="356623" cy="3566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F087E22-FD62-1D97-F800-C5D5BE911859}"/>
              </a:ext>
            </a:extLst>
          </p:cNvPr>
          <p:cNvSpPr/>
          <p:nvPr/>
        </p:nvSpPr>
        <p:spPr>
          <a:xfrm>
            <a:off x="8046357" y="1520301"/>
            <a:ext cx="356623" cy="35662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F8F5253-62CF-1D7F-3518-4715D05B2F8B}"/>
              </a:ext>
            </a:extLst>
          </p:cNvPr>
          <p:cNvSpPr/>
          <p:nvPr/>
        </p:nvSpPr>
        <p:spPr>
          <a:xfrm>
            <a:off x="9010993" y="259227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976B97B-0C2A-3222-46DE-FDDC49E5E186}"/>
              </a:ext>
            </a:extLst>
          </p:cNvPr>
          <p:cNvSpPr/>
          <p:nvPr/>
        </p:nvSpPr>
        <p:spPr>
          <a:xfrm>
            <a:off x="10520839" y="267711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8F4FE7A-2547-C08D-E955-E4218F5DA462}"/>
              </a:ext>
            </a:extLst>
          </p:cNvPr>
          <p:cNvSpPr/>
          <p:nvPr/>
        </p:nvSpPr>
        <p:spPr>
          <a:xfrm>
            <a:off x="10524111" y="1735368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653506F-7349-EDEC-E90A-7F48E264DF14}"/>
              </a:ext>
            </a:extLst>
          </p:cNvPr>
          <p:cNvSpPr/>
          <p:nvPr/>
        </p:nvSpPr>
        <p:spPr>
          <a:xfrm>
            <a:off x="11644357" y="248332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391F7C6-3176-F363-3CA9-A498BAD7A054}"/>
              </a:ext>
            </a:extLst>
          </p:cNvPr>
          <p:cNvSpPr/>
          <p:nvPr/>
        </p:nvSpPr>
        <p:spPr>
          <a:xfrm>
            <a:off x="11647629" y="1722928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07387BC-4E09-DF28-1B52-7E0E01342C49}"/>
              </a:ext>
            </a:extLst>
          </p:cNvPr>
          <p:cNvSpPr/>
          <p:nvPr/>
        </p:nvSpPr>
        <p:spPr>
          <a:xfrm>
            <a:off x="9775204" y="3397384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BC831D9-CFFB-BE86-C249-F8A6252C9C3E}"/>
              </a:ext>
            </a:extLst>
          </p:cNvPr>
          <p:cNvSpPr/>
          <p:nvPr/>
        </p:nvSpPr>
        <p:spPr>
          <a:xfrm>
            <a:off x="10880734" y="5908872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A5BA4C6-AA1D-FE9B-5CB0-592341C086C4}"/>
              </a:ext>
            </a:extLst>
          </p:cNvPr>
          <p:cNvSpPr/>
          <p:nvPr/>
        </p:nvSpPr>
        <p:spPr>
          <a:xfrm>
            <a:off x="11598787" y="4963115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C90249A-FEBB-DE6C-8644-6617D1743A8E}"/>
              </a:ext>
            </a:extLst>
          </p:cNvPr>
          <p:cNvSpPr/>
          <p:nvPr/>
        </p:nvSpPr>
        <p:spPr>
          <a:xfrm>
            <a:off x="9376592" y="5879306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F253A46-8215-CACE-6445-64E5A8EF8A36}"/>
              </a:ext>
            </a:extLst>
          </p:cNvPr>
          <p:cNvSpPr/>
          <p:nvPr/>
        </p:nvSpPr>
        <p:spPr>
          <a:xfrm>
            <a:off x="11662232" y="3296219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DFB2F04-D0C2-E5AE-B68E-753DC35495E7}"/>
              </a:ext>
            </a:extLst>
          </p:cNvPr>
          <p:cNvSpPr/>
          <p:nvPr/>
        </p:nvSpPr>
        <p:spPr>
          <a:xfrm>
            <a:off x="7498257" y="4603677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7847464-4421-0221-F6D8-134322BFFC8B}"/>
              </a:ext>
            </a:extLst>
          </p:cNvPr>
          <p:cNvCxnSpPr>
            <a:stCxn id="45" idx="4"/>
            <a:endCxn id="42" idx="0"/>
          </p:cNvCxnSpPr>
          <p:nvPr/>
        </p:nvCxnSpPr>
        <p:spPr>
          <a:xfrm flipH="1">
            <a:off x="2510398" y="661191"/>
            <a:ext cx="2585" cy="137329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498BE3D-7016-E27D-8B3B-97EDE749A6FF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2691294" y="440498"/>
            <a:ext cx="3145980" cy="4238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646406F-1570-04BB-7F85-1356794264A5}"/>
              </a:ext>
            </a:extLst>
          </p:cNvPr>
          <p:cNvCxnSpPr>
            <a:cxnSpLocks/>
            <a:stCxn id="49" idx="2"/>
            <a:endCxn id="46" idx="6"/>
          </p:cNvCxnSpPr>
          <p:nvPr/>
        </p:nvCxnSpPr>
        <p:spPr>
          <a:xfrm flipH="1">
            <a:off x="6193897" y="435322"/>
            <a:ext cx="793513" cy="517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E03F5AB-DEC5-02A0-7894-87E7995B449A}"/>
              </a:ext>
            </a:extLst>
          </p:cNvPr>
          <p:cNvCxnSpPr>
            <a:cxnSpLocks/>
            <a:stCxn id="49" idx="4"/>
            <a:endCxn id="48" idx="0"/>
          </p:cNvCxnSpPr>
          <p:nvPr/>
        </p:nvCxnSpPr>
        <p:spPr>
          <a:xfrm>
            <a:off x="7165722" y="613633"/>
            <a:ext cx="7607" cy="27910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9A4F7D2-35AF-4D25-D14A-5AE326C1AD39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7344033" y="435322"/>
            <a:ext cx="1666960" cy="22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EDA45C4-D828-609F-062E-87E9527E5782}"/>
              </a:ext>
            </a:extLst>
          </p:cNvPr>
          <p:cNvCxnSpPr>
            <a:cxnSpLocks/>
            <a:stCxn id="50" idx="0"/>
            <a:endCxn id="53" idx="4"/>
          </p:cNvCxnSpPr>
          <p:nvPr/>
        </p:nvCxnSpPr>
        <p:spPr>
          <a:xfrm flipH="1" flipV="1">
            <a:off x="9189305" y="615850"/>
            <a:ext cx="1" cy="67129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F58EBC4-32B5-F250-CC58-03AC6C1FEFE7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>
            <a:off x="9367616" y="437539"/>
            <a:ext cx="1153223" cy="84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EFA94CA-72EB-EDCA-9479-E16EFB932DDE}"/>
              </a:ext>
            </a:extLst>
          </p:cNvPr>
          <p:cNvCxnSpPr>
            <a:cxnSpLocks/>
            <a:stCxn id="55" idx="0"/>
            <a:endCxn id="54" idx="4"/>
          </p:cNvCxnSpPr>
          <p:nvPr/>
        </p:nvCxnSpPr>
        <p:spPr>
          <a:xfrm flipH="1" flipV="1">
            <a:off x="10699151" y="624334"/>
            <a:ext cx="3272" cy="11110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CA00A7D-243D-5CA0-2552-52D79715E6A3}"/>
              </a:ext>
            </a:extLst>
          </p:cNvPr>
          <p:cNvCxnSpPr>
            <a:cxnSpLocks/>
            <a:stCxn id="56" idx="2"/>
            <a:endCxn id="54" idx="6"/>
          </p:cNvCxnSpPr>
          <p:nvPr/>
        </p:nvCxnSpPr>
        <p:spPr>
          <a:xfrm flipH="1">
            <a:off x="10877462" y="426644"/>
            <a:ext cx="766895" cy="1937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BF500F7-993E-9CF8-044D-C8D2B63760E4}"/>
              </a:ext>
            </a:extLst>
          </p:cNvPr>
          <p:cNvCxnSpPr>
            <a:cxnSpLocks/>
            <a:stCxn id="56" idx="4"/>
            <a:endCxn id="57" idx="0"/>
          </p:cNvCxnSpPr>
          <p:nvPr/>
        </p:nvCxnSpPr>
        <p:spPr>
          <a:xfrm>
            <a:off x="11822669" y="604955"/>
            <a:ext cx="3272" cy="111797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2186764-8B1A-805A-55B0-343DE2F23DF7}"/>
              </a:ext>
            </a:extLst>
          </p:cNvPr>
          <p:cNvCxnSpPr>
            <a:cxnSpLocks/>
            <a:stCxn id="55" idx="6"/>
            <a:endCxn id="57" idx="2"/>
          </p:cNvCxnSpPr>
          <p:nvPr/>
        </p:nvCxnSpPr>
        <p:spPr>
          <a:xfrm flipV="1">
            <a:off x="10880734" y="1901240"/>
            <a:ext cx="766895" cy="1244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DD4DC53-2868-9EFB-FDAE-AFEF5AAD8212}"/>
              </a:ext>
            </a:extLst>
          </p:cNvPr>
          <p:cNvCxnSpPr>
            <a:cxnSpLocks/>
            <a:stCxn id="54" idx="5"/>
            <a:endCxn id="57" idx="1"/>
          </p:cNvCxnSpPr>
          <p:nvPr/>
        </p:nvCxnSpPr>
        <p:spPr>
          <a:xfrm>
            <a:off x="10825236" y="572108"/>
            <a:ext cx="874619" cy="120304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AD4CF15-4DC8-3AC5-365F-F12F851F7434}"/>
              </a:ext>
            </a:extLst>
          </p:cNvPr>
          <p:cNvCxnSpPr>
            <a:cxnSpLocks/>
            <a:stCxn id="55" idx="7"/>
            <a:endCxn id="56" idx="3"/>
          </p:cNvCxnSpPr>
          <p:nvPr/>
        </p:nvCxnSpPr>
        <p:spPr>
          <a:xfrm flipV="1">
            <a:off x="10828508" y="552729"/>
            <a:ext cx="868075" cy="123486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F70103F-E0BD-1002-36FF-3356480AD829}"/>
              </a:ext>
            </a:extLst>
          </p:cNvPr>
          <p:cNvCxnSpPr>
            <a:cxnSpLocks/>
            <a:stCxn id="63" idx="0"/>
            <a:endCxn id="57" idx="4"/>
          </p:cNvCxnSpPr>
          <p:nvPr/>
        </p:nvCxnSpPr>
        <p:spPr>
          <a:xfrm flipH="1" flipV="1">
            <a:off x="11825941" y="2079551"/>
            <a:ext cx="14603" cy="121666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59B1446-E9C5-603F-B303-A7438BF07723}"/>
              </a:ext>
            </a:extLst>
          </p:cNvPr>
          <p:cNvCxnSpPr>
            <a:cxnSpLocks/>
            <a:stCxn id="51" idx="6"/>
            <a:endCxn id="55" idx="2"/>
          </p:cNvCxnSpPr>
          <p:nvPr/>
        </p:nvCxnSpPr>
        <p:spPr>
          <a:xfrm>
            <a:off x="10114581" y="1909646"/>
            <a:ext cx="409530" cy="40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0CDDD8D-0354-7E36-49A1-07AEB0BA9B55}"/>
              </a:ext>
            </a:extLst>
          </p:cNvPr>
          <p:cNvCxnSpPr>
            <a:cxnSpLocks/>
            <a:stCxn id="63" idx="1"/>
            <a:endCxn id="55" idx="5"/>
          </p:cNvCxnSpPr>
          <p:nvPr/>
        </p:nvCxnSpPr>
        <p:spPr>
          <a:xfrm flipH="1" flipV="1">
            <a:off x="10828508" y="2039765"/>
            <a:ext cx="885950" cy="130868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0432D26-C19C-B655-772E-F9AAF1434DCA}"/>
              </a:ext>
            </a:extLst>
          </p:cNvPr>
          <p:cNvCxnSpPr>
            <a:cxnSpLocks/>
            <a:stCxn id="48" idx="2"/>
            <a:endCxn id="46" idx="5"/>
          </p:cNvCxnSpPr>
          <p:nvPr/>
        </p:nvCxnSpPr>
        <p:spPr>
          <a:xfrm flipH="1" flipV="1">
            <a:off x="6141671" y="566583"/>
            <a:ext cx="853346" cy="50446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C4801A6-EA95-913F-BCAA-40BC10879B6B}"/>
              </a:ext>
            </a:extLst>
          </p:cNvPr>
          <p:cNvCxnSpPr>
            <a:cxnSpLocks/>
            <a:stCxn id="40" idx="0"/>
            <a:endCxn id="46" idx="3"/>
          </p:cNvCxnSpPr>
          <p:nvPr/>
        </p:nvCxnSpPr>
        <p:spPr>
          <a:xfrm flipV="1">
            <a:off x="5536053" y="566583"/>
            <a:ext cx="353447" cy="172021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D0AD72F-7019-3421-C696-F837CAD8E5B2}"/>
              </a:ext>
            </a:extLst>
          </p:cNvPr>
          <p:cNvCxnSpPr>
            <a:cxnSpLocks/>
            <a:stCxn id="40" idx="7"/>
            <a:endCxn id="48" idx="3"/>
          </p:cNvCxnSpPr>
          <p:nvPr/>
        </p:nvCxnSpPr>
        <p:spPr>
          <a:xfrm flipV="1">
            <a:off x="5662138" y="1197135"/>
            <a:ext cx="1385105" cy="114188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3085510-E04D-34FC-79A4-CDB10B499431}"/>
              </a:ext>
            </a:extLst>
          </p:cNvPr>
          <p:cNvCxnSpPr>
            <a:cxnSpLocks/>
            <a:stCxn id="40" idx="6"/>
            <a:endCxn id="47" idx="2"/>
          </p:cNvCxnSpPr>
          <p:nvPr/>
        </p:nvCxnSpPr>
        <p:spPr>
          <a:xfrm flipV="1">
            <a:off x="5714364" y="2460491"/>
            <a:ext cx="1284376" cy="46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97C53AA-6FC7-AC6D-76A4-BB93EC2054B9}"/>
              </a:ext>
            </a:extLst>
          </p:cNvPr>
          <p:cNvCxnSpPr>
            <a:cxnSpLocks/>
            <a:stCxn id="48" idx="4"/>
            <a:endCxn id="47" idx="0"/>
          </p:cNvCxnSpPr>
          <p:nvPr/>
        </p:nvCxnSpPr>
        <p:spPr>
          <a:xfrm>
            <a:off x="7173329" y="1249361"/>
            <a:ext cx="3723" cy="10328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4B69719-BD65-36B0-63E3-1A24994C1C40}"/>
              </a:ext>
            </a:extLst>
          </p:cNvPr>
          <p:cNvCxnSpPr>
            <a:cxnSpLocks/>
            <a:stCxn id="47" idx="1"/>
            <a:endCxn id="46" idx="4"/>
          </p:cNvCxnSpPr>
          <p:nvPr/>
        </p:nvCxnSpPr>
        <p:spPr>
          <a:xfrm flipH="1" flipV="1">
            <a:off x="6015586" y="618809"/>
            <a:ext cx="1035380" cy="17155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F33120F-7060-E196-354D-E4063339669D}"/>
              </a:ext>
            </a:extLst>
          </p:cNvPr>
          <p:cNvCxnSpPr>
            <a:cxnSpLocks/>
            <a:stCxn id="39" idx="2"/>
            <a:endCxn id="47" idx="6"/>
          </p:cNvCxnSpPr>
          <p:nvPr/>
        </p:nvCxnSpPr>
        <p:spPr>
          <a:xfrm flipH="1">
            <a:off x="7355363" y="2443263"/>
            <a:ext cx="687227" cy="1722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EF21693-5D48-F2DA-F430-B7459CDC5D11}"/>
              </a:ext>
            </a:extLst>
          </p:cNvPr>
          <p:cNvCxnSpPr>
            <a:cxnSpLocks/>
            <a:stCxn id="47" idx="7"/>
            <a:endCxn id="52" idx="3"/>
          </p:cNvCxnSpPr>
          <p:nvPr/>
        </p:nvCxnSpPr>
        <p:spPr>
          <a:xfrm flipV="1">
            <a:off x="7303137" y="1824698"/>
            <a:ext cx="795446" cy="50970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E903B503-CD3B-7C2F-F005-E534560A3EBF}"/>
              </a:ext>
            </a:extLst>
          </p:cNvPr>
          <p:cNvCxnSpPr>
            <a:cxnSpLocks/>
            <a:stCxn id="39" idx="1"/>
            <a:endCxn id="48" idx="5"/>
          </p:cNvCxnSpPr>
          <p:nvPr/>
        </p:nvCxnSpPr>
        <p:spPr>
          <a:xfrm flipH="1" flipV="1">
            <a:off x="7299414" y="1197135"/>
            <a:ext cx="795402" cy="11200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558DC6E-2B86-B0EB-657B-2A0D8F8FCA06}"/>
              </a:ext>
            </a:extLst>
          </p:cNvPr>
          <p:cNvCxnSpPr>
            <a:cxnSpLocks/>
            <a:stCxn id="39" idx="0"/>
            <a:endCxn id="52" idx="4"/>
          </p:cNvCxnSpPr>
          <p:nvPr/>
        </p:nvCxnSpPr>
        <p:spPr>
          <a:xfrm flipV="1">
            <a:off x="8220902" y="1876924"/>
            <a:ext cx="3767" cy="38802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F071E9C1-C080-83B7-D392-A270C088F2B8}"/>
              </a:ext>
            </a:extLst>
          </p:cNvPr>
          <p:cNvCxnSpPr>
            <a:cxnSpLocks/>
            <a:stCxn id="383" idx="1"/>
            <a:endCxn id="47" idx="4"/>
          </p:cNvCxnSpPr>
          <p:nvPr/>
        </p:nvCxnSpPr>
        <p:spPr>
          <a:xfrm flipH="1" flipV="1">
            <a:off x="7177052" y="2638802"/>
            <a:ext cx="366773" cy="75858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0E7A1F4-8A24-B300-56C0-460DFAFDE78B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7711694" y="2569348"/>
            <a:ext cx="383122" cy="75858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B6ACDA03-9F2D-A9C2-4EA6-2740AC778F2E}"/>
              </a:ext>
            </a:extLst>
          </p:cNvPr>
          <p:cNvCxnSpPr>
            <a:cxnSpLocks/>
            <a:stCxn id="50" idx="3"/>
            <a:endCxn id="39" idx="7"/>
          </p:cNvCxnSpPr>
          <p:nvPr/>
        </p:nvCxnSpPr>
        <p:spPr>
          <a:xfrm flipH="1">
            <a:off x="8346987" y="1591544"/>
            <a:ext cx="716233" cy="72563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36858043-F073-42A4-E9CF-6E3876F80DC8}"/>
              </a:ext>
            </a:extLst>
          </p:cNvPr>
          <p:cNvCxnSpPr>
            <a:cxnSpLocks/>
            <a:stCxn id="50" idx="2"/>
            <a:endCxn id="52" idx="6"/>
          </p:cNvCxnSpPr>
          <p:nvPr/>
        </p:nvCxnSpPr>
        <p:spPr>
          <a:xfrm flipH="1">
            <a:off x="8402980" y="1465459"/>
            <a:ext cx="608014" cy="23315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8CEF2922-85F2-CABF-895C-1ADB3971EEFA}"/>
              </a:ext>
            </a:extLst>
          </p:cNvPr>
          <p:cNvCxnSpPr>
            <a:cxnSpLocks/>
            <a:stCxn id="51" idx="2"/>
            <a:endCxn id="50" idx="5"/>
          </p:cNvCxnSpPr>
          <p:nvPr/>
        </p:nvCxnSpPr>
        <p:spPr>
          <a:xfrm flipH="1" flipV="1">
            <a:off x="9315391" y="1591544"/>
            <a:ext cx="442567" cy="31810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5EB3F07C-8365-9105-AE70-58521E4AAC42}"/>
              </a:ext>
            </a:extLst>
          </p:cNvPr>
          <p:cNvCxnSpPr>
            <a:cxnSpLocks/>
            <a:stCxn id="38" idx="2"/>
            <a:endCxn id="37" idx="6"/>
          </p:cNvCxnSpPr>
          <p:nvPr/>
        </p:nvCxnSpPr>
        <p:spPr>
          <a:xfrm flipH="1">
            <a:off x="6651241" y="6074049"/>
            <a:ext cx="157342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A18E1FF6-13B8-7928-536D-DB0C53CE8D07}"/>
              </a:ext>
            </a:extLst>
          </p:cNvPr>
          <p:cNvCxnSpPr>
            <a:cxnSpLocks/>
            <a:stCxn id="65" idx="3"/>
            <a:endCxn id="37" idx="7"/>
          </p:cNvCxnSpPr>
          <p:nvPr/>
        </p:nvCxnSpPr>
        <p:spPr>
          <a:xfrm flipH="1">
            <a:off x="6599015" y="4908074"/>
            <a:ext cx="951468" cy="103988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04984658-B38E-F293-11FA-137BBB0D34A1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8581292" y="6057618"/>
            <a:ext cx="795300" cy="295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EBE156F6-650F-5492-4C29-6CD8EAE754B6}"/>
              </a:ext>
            </a:extLst>
          </p:cNvPr>
          <p:cNvCxnSpPr>
            <a:cxnSpLocks/>
            <a:stCxn id="60" idx="2"/>
            <a:endCxn id="62" idx="6"/>
          </p:cNvCxnSpPr>
          <p:nvPr/>
        </p:nvCxnSpPr>
        <p:spPr>
          <a:xfrm flipH="1" flipV="1">
            <a:off x="9733215" y="6057618"/>
            <a:ext cx="1147519" cy="295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0983A41A-36BA-BD9E-1BD4-F4BC41BEE52A}"/>
              </a:ext>
            </a:extLst>
          </p:cNvPr>
          <p:cNvCxnSpPr>
            <a:cxnSpLocks/>
            <a:stCxn id="60" idx="7"/>
            <a:endCxn id="61" idx="3"/>
          </p:cNvCxnSpPr>
          <p:nvPr/>
        </p:nvCxnSpPr>
        <p:spPr>
          <a:xfrm flipV="1">
            <a:off x="11185131" y="5267512"/>
            <a:ext cx="465882" cy="69358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8A43F78F-45DE-0154-3EB8-57706FFD2ADA}"/>
              </a:ext>
            </a:extLst>
          </p:cNvPr>
          <p:cNvCxnSpPr>
            <a:cxnSpLocks/>
            <a:stCxn id="61" idx="0"/>
            <a:endCxn id="63" idx="4"/>
          </p:cNvCxnSpPr>
          <p:nvPr/>
        </p:nvCxnSpPr>
        <p:spPr>
          <a:xfrm flipV="1">
            <a:off x="11777099" y="3652842"/>
            <a:ext cx="63445" cy="131027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8B020B97-369E-625E-A52D-F14B0666D912}"/>
              </a:ext>
            </a:extLst>
          </p:cNvPr>
          <p:cNvCxnSpPr>
            <a:cxnSpLocks/>
            <a:stCxn id="55" idx="4"/>
            <a:endCxn id="58" idx="7"/>
          </p:cNvCxnSpPr>
          <p:nvPr/>
        </p:nvCxnSpPr>
        <p:spPr>
          <a:xfrm flipH="1">
            <a:off x="10079601" y="2091991"/>
            <a:ext cx="622822" cy="135761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856D8C01-C886-4A2D-23D4-7257962DA030}"/>
              </a:ext>
            </a:extLst>
          </p:cNvPr>
          <p:cNvCxnSpPr>
            <a:cxnSpLocks/>
            <a:stCxn id="51" idx="4"/>
            <a:endCxn id="58" idx="0"/>
          </p:cNvCxnSpPr>
          <p:nvPr/>
        </p:nvCxnSpPr>
        <p:spPr>
          <a:xfrm>
            <a:off x="9936270" y="2087957"/>
            <a:ext cx="17246" cy="130942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0DF0D958-B411-EAF0-4E83-B98823385676}"/>
              </a:ext>
            </a:extLst>
          </p:cNvPr>
          <p:cNvCxnSpPr>
            <a:cxnSpLocks/>
            <a:stCxn id="44" idx="0"/>
            <a:endCxn id="40" idx="4"/>
          </p:cNvCxnSpPr>
          <p:nvPr/>
        </p:nvCxnSpPr>
        <p:spPr>
          <a:xfrm flipV="1">
            <a:off x="5529734" y="2643419"/>
            <a:ext cx="6319" cy="97722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95B1ECB5-8448-2F59-394F-12CF154BE5AC}"/>
              </a:ext>
            </a:extLst>
          </p:cNvPr>
          <p:cNvCxnSpPr>
            <a:cxnSpLocks/>
            <a:stCxn id="43" idx="6"/>
            <a:endCxn id="40" idx="1"/>
          </p:cNvCxnSpPr>
          <p:nvPr/>
        </p:nvCxnSpPr>
        <p:spPr>
          <a:xfrm>
            <a:off x="4549489" y="2208021"/>
            <a:ext cx="860478" cy="13100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FD5E201-C73F-E659-09B5-FE863F98A8FD}"/>
              </a:ext>
            </a:extLst>
          </p:cNvPr>
          <p:cNvCxnSpPr>
            <a:cxnSpLocks/>
            <a:stCxn id="43" idx="5"/>
            <a:endCxn id="44" idx="1"/>
          </p:cNvCxnSpPr>
          <p:nvPr/>
        </p:nvCxnSpPr>
        <p:spPr>
          <a:xfrm>
            <a:off x="4497263" y="2334106"/>
            <a:ext cx="906385" cy="133876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DE57A60-9A9D-3384-6382-89ACF0669588}"/>
              </a:ext>
            </a:extLst>
          </p:cNvPr>
          <p:cNvCxnSpPr>
            <a:cxnSpLocks/>
            <a:stCxn id="36" idx="0"/>
            <a:endCxn id="440" idx="4"/>
          </p:cNvCxnSpPr>
          <p:nvPr/>
        </p:nvCxnSpPr>
        <p:spPr>
          <a:xfrm flipH="1" flipV="1">
            <a:off x="4517018" y="3970689"/>
            <a:ext cx="58605" cy="8636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C9EFDF18-1CD2-9741-8BD1-D8B1879C1463}"/>
              </a:ext>
            </a:extLst>
          </p:cNvPr>
          <p:cNvCxnSpPr>
            <a:cxnSpLocks/>
            <a:stCxn id="35" idx="0"/>
            <a:endCxn id="36" idx="4"/>
          </p:cNvCxnSpPr>
          <p:nvPr/>
        </p:nvCxnSpPr>
        <p:spPr>
          <a:xfrm flipV="1">
            <a:off x="4574679" y="5190996"/>
            <a:ext cx="944" cy="66723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BE445E5E-BA94-B51D-3ED3-BDAA43CBC8EB}"/>
              </a:ext>
            </a:extLst>
          </p:cNvPr>
          <p:cNvCxnSpPr>
            <a:cxnSpLocks/>
            <a:stCxn id="37" idx="3"/>
            <a:endCxn id="35" idx="6"/>
          </p:cNvCxnSpPr>
          <p:nvPr/>
        </p:nvCxnSpPr>
        <p:spPr>
          <a:xfrm flipH="1" flipV="1">
            <a:off x="4752990" y="6036541"/>
            <a:ext cx="1593854" cy="16359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3DD1C7F5-0A72-8B93-D807-C7FEB0B1D31D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 flipV="1">
            <a:off x="2660245" y="6015780"/>
            <a:ext cx="1736122" cy="2076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C476E8BB-EC66-ED93-51D5-CEA070663AE5}"/>
              </a:ext>
            </a:extLst>
          </p:cNvPr>
          <p:cNvCxnSpPr>
            <a:cxnSpLocks/>
            <a:stCxn id="33" idx="0"/>
            <a:endCxn id="32" idx="4"/>
          </p:cNvCxnSpPr>
          <p:nvPr/>
        </p:nvCxnSpPr>
        <p:spPr>
          <a:xfrm flipH="1" flipV="1">
            <a:off x="2461315" y="4834373"/>
            <a:ext cx="20619" cy="100309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8B516534-9425-AFCB-1816-A1F465CF9E92}"/>
              </a:ext>
            </a:extLst>
          </p:cNvPr>
          <p:cNvCxnSpPr>
            <a:cxnSpLocks/>
            <a:stCxn id="32" idx="0"/>
            <a:endCxn id="41" idx="4"/>
          </p:cNvCxnSpPr>
          <p:nvPr/>
        </p:nvCxnSpPr>
        <p:spPr>
          <a:xfrm flipV="1">
            <a:off x="2461315" y="3403446"/>
            <a:ext cx="30622" cy="107430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64B0EEF7-3461-7239-F519-4F4B32B031C4}"/>
              </a:ext>
            </a:extLst>
          </p:cNvPr>
          <p:cNvCxnSpPr>
            <a:cxnSpLocks/>
            <a:stCxn id="41" idx="0"/>
            <a:endCxn id="42" idx="4"/>
          </p:cNvCxnSpPr>
          <p:nvPr/>
        </p:nvCxnSpPr>
        <p:spPr>
          <a:xfrm flipV="1">
            <a:off x="2491937" y="2391105"/>
            <a:ext cx="18461" cy="6557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B626F53F-3281-E84A-7B0A-8593E3BF72C5}"/>
              </a:ext>
            </a:extLst>
          </p:cNvPr>
          <p:cNvCxnSpPr>
            <a:cxnSpLocks/>
            <a:stCxn id="43" idx="2"/>
            <a:endCxn id="42" idx="6"/>
          </p:cNvCxnSpPr>
          <p:nvPr/>
        </p:nvCxnSpPr>
        <p:spPr>
          <a:xfrm flipH="1">
            <a:off x="2688709" y="2208021"/>
            <a:ext cx="1504157" cy="477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Oval 382">
            <a:extLst>
              <a:ext uri="{FF2B5EF4-FFF2-40B4-BE49-F238E27FC236}">
                <a16:creationId xmlns:a16="http://schemas.microsoft.com/office/drawing/2014/main" id="{DF5E1836-9D75-C8B4-970B-1FDBD42E300B}"/>
              </a:ext>
            </a:extLst>
          </p:cNvPr>
          <p:cNvSpPr/>
          <p:nvPr/>
        </p:nvSpPr>
        <p:spPr>
          <a:xfrm>
            <a:off x="7491599" y="3345158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249C7EEF-6D79-4274-7549-BD4E6CF852AD}"/>
              </a:ext>
            </a:extLst>
          </p:cNvPr>
          <p:cNvCxnSpPr>
            <a:cxnSpLocks/>
            <a:stCxn id="65" idx="0"/>
            <a:endCxn id="383" idx="4"/>
          </p:cNvCxnSpPr>
          <p:nvPr/>
        </p:nvCxnSpPr>
        <p:spPr>
          <a:xfrm flipH="1" flipV="1">
            <a:off x="7669911" y="3701781"/>
            <a:ext cx="6658" cy="9018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Oval 409">
            <a:extLst>
              <a:ext uri="{FF2B5EF4-FFF2-40B4-BE49-F238E27FC236}">
                <a16:creationId xmlns:a16="http://schemas.microsoft.com/office/drawing/2014/main" id="{A4EF966B-A702-7CDE-9A4D-1382F37D35BB}"/>
              </a:ext>
            </a:extLst>
          </p:cNvPr>
          <p:cNvSpPr/>
          <p:nvPr/>
        </p:nvSpPr>
        <p:spPr>
          <a:xfrm>
            <a:off x="8744731" y="3350964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CE813D48-8DEB-67C5-1C5A-E1297C9AA89D}"/>
              </a:ext>
            </a:extLst>
          </p:cNvPr>
          <p:cNvCxnSpPr>
            <a:cxnSpLocks/>
            <a:stCxn id="410" idx="1"/>
            <a:endCxn id="39" idx="5"/>
          </p:cNvCxnSpPr>
          <p:nvPr/>
        </p:nvCxnSpPr>
        <p:spPr>
          <a:xfrm flipH="1" flipV="1">
            <a:off x="8346987" y="2569348"/>
            <a:ext cx="449970" cy="833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F5886B85-7C9B-4355-F368-B53DC85D5CF5}"/>
              </a:ext>
            </a:extLst>
          </p:cNvPr>
          <p:cNvCxnSpPr>
            <a:cxnSpLocks/>
            <a:stCxn id="410" idx="2"/>
            <a:endCxn id="383" idx="6"/>
          </p:cNvCxnSpPr>
          <p:nvPr/>
        </p:nvCxnSpPr>
        <p:spPr>
          <a:xfrm flipH="1" flipV="1">
            <a:off x="7848222" y="3523470"/>
            <a:ext cx="896509" cy="580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60D22CE1-A9B3-5A46-2F5E-D3A018763A7A}"/>
              </a:ext>
            </a:extLst>
          </p:cNvPr>
          <p:cNvCxnSpPr>
            <a:cxnSpLocks/>
            <a:stCxn id="410" idx="3"/>
            <a:endCxn id="65" idx="7"/>
          </p:cNvCxnSpPr>
          <p:nvPr/>
        </p:nvCxnSpPr>
        <p:spPr>
          <a:xfrm flipH="1">
            <a:off x="7802654" y="3655361"/>
            <a:ext cx="994303" cy="10005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Oval 439">
            <a:extLst>
              <a:ext uri="{FF2B5EF4-FFF2-40B4-BE49-F238E27FC236}">
                <a16:creationId xmlns:a16="http://schemas.microsoft.com/office/drawing/2014/main" id="{6024C91A-528E-FF04-FE45-669B84573260}"/>
              </a:ext>
            </a:extLst>
          </p:cNvPr>
          <p:cNvSpPr/>
          <p:nvPr/>
        </p:nvSpPr>
        <p:spPr>
          <a:xfrm>
            <a:off x="4338706" y="3614066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855AF43D-8069-4FD8-A2CE-A5C6AA8F7AB8}"/>
              </a:ext>
            </a:extLst>
          </p:cNvPr>
          <p:cNvCxnSpPr>
            <a:cxnSpLocks/>
            <a:stCxn id="44" idx="2"/>
            <a:endCxn id="440" idx="6"/>
          </p:cNvCxnSpPr>
          <p:nvPr/>
        </p:nvCxnSpPr>
        <p:spPr>
          <a:xfrm flipH="1" flipV="1">
            <a:off x="4695329" y="3792378"/>
            <a:ext cx="656093" cy="65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8E7B4004-6180-3BB3-9479-F4F04DFF7687}"/>
              </a:ext>
            </a:extLst>
          </p:cNvPr>
          <p:cNvCxnSpPr>
            <a:cxnSpLocks/>
            <a:stCxn id="440" idx="1"/>
            <a:endCxn id="43" idx="4"/>
          </p:cNvCxnSpPr>
          <p:nvPr/>
        </p:nvCxnSpPr>
        <p:spPr>
          <a:xfrm flipH="1" flipV="1">
            <a:off x="4371178" y="2386332"/>
            <a:ext cx="19754" cy="12799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E7128BE4-38AE-90A6-8B3D-9D0F35EDEC29}"/>
              </a:ext>
            </a:extLst>
          </p:cNvPr>
          <p:cNvCxnSpPr>
            <a:cxnSpLocks/>
            <a:stCxn id="440" idx="0"/>
            <a:endCxn id="40" idx="2"/>
          </p:cNvCxnSpPr>
          <p:nvPr/>
        </p:nvCxnSpPr>
        <p:spPr>
          <a:xfrm flipV="1">
            <a:off x="4517018" y="2465108"/>
            <a:ext cx="840723" cy="114895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Oval 450">
            <a:extLst>
              <a:ext uri="{FF2B5EF4-FFF2-40B4-BE49-F238E27FC236}">
                <a16:creationId xmlns:a16="http://schemas.microsoft.com/office/drawing/2014/main" id="{2FF1FE31-C50A-0616-FD9A-6B7E74DCF2F8}"/>
              </a:ext>
            </a:extLst>
          </p:cNvPr>
          <p:cNvSpPr/>
          <p:nvPr/>
        </p:nvSpPr>
        <p:spPr>
          <a:xfrm>
            <a:off x="5322038" y="4827795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B4728F0F-C441-98EE-8FF3-94DA3BB8BA6E}"/>
              </a:ext>
            </a:extLst>
          </p:cNvPr>
          <p:cNvCxnSpPr>
            <a:cxnSpLocks/>
            <a:stCxn id="36" idx="6"/>
            <a:endCxn id="451" idx="2"/>
          </p:cNvCxnSpPr>
          <p:nvPr/>
        </p:nvCxnSpPr>
        <p:spPr>
          <a:xfrm flipV="1">
            <a:off x="4753934" y="5006107"/>
            <a:ext cx="568104" cy="65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E20D78BF-463B-1223-BADC-12A0235DFED0}"/>
              </a:ext>
            </a:extLst>
          </p:cNvPr>
          <p:cNvCxnSpPr>
            <a:cxnSpLocks/>
            <a:stCxn id="44" idx="4"/>
            <a:endCxn id="451" idx="0"/>
          </p:cNvCxnSpPr>
          <p:nvPr/>
        </p:nvCxnSpPr>
        <p:spPr>
          <a:xfrm flipH="1">
            <a:off x="5500350" y="3977267"/>
            <a:ext cx="29384" cy="85052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02081FCC-57E3-E42A-CA5E-55988FF2C6F7}"/>
              </a:ext>
            </a:extLst>
          </p:cNvPr>
          <p:cNvCxnSpPr>
            <a:cxnSpLocks/>
            <a:stCxn id="36" idx="7"/>
            <a:endCxn id="44" idx="3"/>
          </p:cNvCxnSpPr>
          <p:nvPr/>
        </p:nvCxnSpPr>
        <p:spPr>
          <a:xfrm flipV="1">
            <a:off x="4701708" y="3925041"/>
            <a:ext cx="701940" cy="96155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BAD5C8FB-AD07-89D7-66D5-AAE139E73CE3}"/>
              </a:ext>
            </a:extLst>
          </p:cNvPr>
          <p:cNvCxnSpPr>
            <a:cxnSpLocks/>
            <a:stCxn id="451" idx="1"/>
            <a:endCxn id="440" idx="5"/>
          </p:cNvCxnSpPr>
          <p:nvPr/>
        </p:nvCxnSpPr>
        <p:spPr>
          <a:xfrm flipH="1" flipV="1">
            <a:off x="4643103" y="3918463"/>
            <a:ext cx="731161" cy="96155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CC92221-9D6C-D4CC-F3A3-5605BFA3B325}"/>
              </a:ext>
            </a:extLst>
          </p:cNvPr>
          <p:cNvCxnSpPr>
            <a:cxnSpLocks/>
            <a:stCxn id="451" idx="5"/>
            <a:endCxn id="37" idx="1"/>
          </p:cNvCxnSpPr>
          <p:nvPr/>
        </p:nvCxnSpPr>
        <p:spPr>
          <a:xfrm>
            <a:off x="5626435" y="5132192"/>
            <a:ext cx="720409" cy="81577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30418DFD-9500-FCE5-F063-8F2FB0B56F49}"/>
              </a:ext>
            </a:extLst>
          </p:cNvPr>
          <p:cNvCxnSpPr>
            <a:cxnSpLocks/>
            <a:stCxn id="36" idx="5"/>
            <a:endCxn id="37" idx="2"/>
          </p:cNvCxnSpPr>
          <p:nvPr/>
        </p:nvCxnSpPr>
        <p:spPr>
          <a:xfrm>
            <a:off x="4701708" y="5138770"/>
            <a:ext cx="1592910" cy="93527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876930AF-80A8-B47B-D647-21889383CA41}"/>
              </a:ext>
            </a:extLst>
          </p:cNvPr>
          <p:cNvCxnSpPr>
            <a:cxnSpLocks/>
            <a:stCxn id="35" idx="7"/>
            <a:endCxn id="451" idx="3"/>
          </p:cNvCxnSpPr>
          <p:nvPr/>
        </p:nvCxnSpPr>
        <p:spPr>
          <a:xfrm flipV="1">
            <a:off x="4700764" y="5132192"/>
            <a:ext cx="673500" cy="7782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Oval 502">
            <a:extLst>
              <a:ext uri="{FF2B5EF4-FFF2-40B4-BE49-F238E27FC236}">
                <a16:creationId xmlns:a16="http://schemas.microsoft.com/office/drawing/2014/main" id="{2285B8E3-F2A7-713A-F94D-9E848AE4E86F}"/>
              </a:ext>
            </a:extLst>
          </p:cNvPr>
          <p:cNvSpPr/>
          <p:nvPr/>
        </p:nvSpPr>
        <p:spPr>
          <a:xfrm>
            <a:off x="8727242" y="4583105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DF5F28D5-011F-84D8-D65B-AC4CF9AF14D8}"/>
              </a:ext>
            </a:extLst>
          </p:cNvPr>
          <p:cNvCxnSpPr>
            <a:cxnSpLocks/>
            <a:stCxn id="503" idx="2"/>
            <a:endCxn id="65" idx="6"/>
          </p:cNvCxnSpPr>
          <p:nvPr/>
        </p:nvCxnSpPr>
        <p:spPr>
          <a:xfrm flipH="1">
            <a:off x="7854880" y="4761417"/>
            <a:ext cx="872362" cy="205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CE26D939-28AA-7A89-0F6B-0BDFBEB399B5}"/>
              </a:ext>
            </a:extLst>
          </p:cNvPr>
          <p:cNvCxnSpPr>
            <a:cxnSpLocks/>
            <a:stCxn id="503" idx="0"/>
            <a:endCxn id="410" idx="4"/>
          </p:cNvCxnSpPr>
          <p:nvPr/>
        </p:nvCxnSpPr>
        <p:spPr>
          <a:xfrm flipV="1">
            <a:off x="8905554" y="3707587"/>
            <a:ext cx="17489" cy="8755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5F0D9242-F89F-D2CB-B116-DF70921C9EBB}"/>
              </a:ext>
            </a:extLst>
          </p:cNvPr>
          <p:cNvCxnSpPr>
            <a:cxnSpLocks/>
            <a:stCxn id="503" idx="1"/>
            <a:endCxn id="383" idx="5"/>
          </p:cNvCxnSpPr>
          <p:nvPr/>
        </p:nvCxnSpPr>
        <p:spPr>
          <a:xfrm flipH="1" flipV="1">
            <a:off x="7795996" y="3649555"/>
            <a:ext cx="983472" cy="98577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215727CE-BAF7-55EB-D761-6925ED373236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7684927" y="4934187"/>
            <a:ext cx="591968" cy="101377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A53496AC-8682-9294-EA31-E1406E3E09DD}"/>
              </a:ext>
            </a:extLst>
          </p:cNvPr>
          <p:cNvCxnSpPr>
            <a:cxnSpLocks/>
            <a:stCxn id="38" idx="0"/>
            <a:endCxn id="503" idx="3"/>
          </p:cNvCxnSpPr>
          <p:nvPr/>
        </p:nvCxnSpPr>
        <p:spPr>
          <a:xfrm flipV="1">
            <a:off x="8402981" y="4887502"/>
            <a:ext cx="376487" cy="100823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Oval 532">
            <a:extLst>
              <a:ext uri="{FF2B5EF4-FFF2-40B4-BE49-F238E27FC236}">
                <a16:creationId xmlns:a16="http://schemas.microsoft.com/office/drawing/2014/main" id="{CC60C055-F12D-4A03-E9A5-C40D44C9C0B1}"/>
              </a:ext>
            </a:extLst>
          </p:cNvPr>
          <p:cNvSpPr/>
          <p:nvPr/>
        </p:nvSpPr>
        <p:spPr>
          <a:xfrm>
            <a:off x="9859449" y="4614538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4" name="Straight Connector 533">
            <a:extLst>
              <a:ext uri="{FF2B5EF4-FFF2-40B4-BE49-F238E27FC236}">
                <a16:creationId xmlns:a16="http://schemas.microsoft.com/office/drawing/2014/main" id="{68440C41-A775-E2EB-FDC9-63006E01DDE3}"/>
              </a:ext>
            </a:extLst>
          </p:cNvPr>
          <p:cNvCxnSpPr>
            <a:cxnSpLocks/>
            <a:stCxn id="58" idx="4"/>
            <a:endCxn id="533" idx="0"/>
          </p:cNvCxnSpPr>
          <p:nvPr/>
        </p:nvCxnSpPr>
        <p:spPr>
          <a:xfrm>
            <a:off x="9953516" y="3754007"/>
            <a:ext cx="84245" cy="8605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C800B4B2-955C-55A2-7BD8-9816624A6308}"/>
              </a:ext>
            </a:extLst>
          </p:cNvPr>
          <p:cNvCxnSpPr>
            <a:cxnSpLocks/>
            <a:stCxn id="410" idx="5"/>
            <a:endCxn id="533" idx="1"/>
          </p:cNvCxnSpPr>
          <p:nvPr/>
        </p:nvCxnSpPr>
        <p:spPr>
          <a:xfrm>
            <a:off x="9049128" y="3655361"/>
            <a:ext cx="862547" cy="101140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C26176AE-26E1-CE93-8376-C35E3A8D3890}"/>
              </a:ext>
            </a:extLst>
          </p:cNvPr>
          <p:cNvCxnSpPr>
            <a:cxnSpLocks/>
            <a:stCxn id="58" idx="3"/>
            <a:endCxn id="503" idx="7"/>
          </p:cNvCxnSpPr>
          <p:nvPr/>
        </p:nvCxnSpPr>
        <p:spPr>
          <a:xfrm flipH="1">
            <a:off x="9031639" y="3701781"/>
            <a:ext cx="795791" cy="93355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Connector 542">
            <a:extLst>
              <a:ext uri="{FF2B5EF4-FFF2-40B4-BE49-F238E27FC236}">
                <a16:creationId xmlns:a16="http://schemas.microsoft.com/office/drawing/2014/main" id="{DC03BF8A-E2DE-EAEC-6B1F-25692D76D369}"/>
              </a:ext>
            </a:extLst>
          </p:cNvPr>
          <p:cNvCxnSpPr>
            <a:cxnSpLocks/>
            <a:stCxn id="533" idx="2"/>
            <a:endCxn id="503" idx="6"/>
          </p:cNvCxnSpPr>
          <p:nvPr/>
        </p:nvCxnSpPr>
        <p:spPr>
          <a:xfrm flipH="1" flipV="1">
            <a:off x="9083865" y="4761417"/>
            <a:ext cx="775584" cy="3143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067E2F2B-D70B-5F92-CCE1-10C4C006FB2E}"/>
              </a:ext>
            </a:extLst>
          </p:cNvPr>
          <p:cNvCxnSpPr>
            <a:cxnSpLocks/>
            <a:stCxn id="58" idx="2"/>
            <a:endCxn id="410" idx="6"/>
          </p:cNvCxnSpPr>
          <p:nvPr/>
        </p:nvCxnSpPr>
        <p:spPr>
          <a:xfrm flipH="1" flipV="1">
            <a:off x="9101354" y="3529276"/>
            <a:ext cx="673850" cy="4642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5AF6A55D-8FB5-DFBD-E66E-57C21A1A513F}"/>
              </a:ext>
            </a:extLst>
          </p:cNvPr>
          <p:cNvCxnSpPr>
            <a:cxnSpLocks/>
            <a:stCxn id="62" idx="0"/>
            <a:endCxn id="503" idx="5"/>
          </p:cNvCxnSpPr>
          <p:nvPr/>
        </p:nvCxnSpPr>
        <p:spPr>
          <a:xfrm flipH="1" flipV="1">
            <a:off x="9031639" y="4887502"/>
            <a:ext cx="523265" cy="99180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83741B4A-2398-89E1-5E5D-C150EF87253F}"/>
              </a:ext>
            </a:extLst>
          </p:cNvPr>
          <p:cNvCxnSpPr>
            <a:cxnSpLocks/>
            <a:stCxn id="533" idx="4"/>
            <a:endCxn id="62" idx="7"/>
          </p:cNvCxnSpPr>
          <p:nvPr/>
        </p:nvCxnSpPr>
        <p:spPr>
          <a:xfrm flipH="1">
            <a:off x="9680989" y="4971161"/>
            <a:ext cx="356772" cy="96037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Connector 578">
            <a:extLst>
              <a:ext uri="{FF2B5EF4-FFF2-40B4-BE49-F238E27FC236}">
                <a16:creationId xmlns:a16="http://schemas.microsoft.com/office/drawing/2014/main" id="{25299F07-D9C3-3D0A-DE83-E314BD215CFF}"/>
              </a:ext>
            </a:extLst>
          </p:cNvPr>
          <p:cNvCxnSpPr>
            <a:cxnSpLocks/>
            <a:stCxn id="533" idx="5"/>
            <a:endCxn id="60" idx="1"/>
          </p:cNvCxnSpPr>
          <p:nvPr/>
        </p:nvCxnSpPr>
        <p:spPr>
          <a:xfrm>
            <a:off x="10163846" y="4918935"/>
            <a:ext cx="769114" cy="10421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Connector 581">
            <a:extLst>
              <a:ext uri="{FF2B5EF4-FFF2-40B4-BE49-F238E27FC236}">
                <a16:creationId xmlns:a16="http://schemas.microsoft.com/office/drawing/2014/main" id="{326D9D79-8404-1051-F0F1-C5BA343BBA90}"/>
              </a:ext>
            </a:extLst>
          </p:cNvPr>
          <p:cNvCxnSpPr>
            <a:cxnSpLocks/>
            <a:stCxn id="533" idx="6"/>
            <a:endCxn id="61" idx="1"/>
          </p:cNvCxnSpPr>
          <p:nvPr/>
        </p:nvCxnSpPr>
        <p:spPr>
          <a:xfrm>
            <a:off x="10216072" y="4792850"/>
            <a:ext cx="1434941" cy="22249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Straight Connector 638">
            <a:extLst>
              <a:ext uri="{FF2B5EF4-FFF2-40B4-BE49-F238E27FC236}">
                <a16:creationId xmlns:a16="http://schemas.microsoft.com/office/drawing/2014/main" id="{53D5E423-0CA1-4F16-65E1-57123B2F00CE}"/>
              </a:ext>
            </a:extLst>
          </p:cNvPr>
          <p:cNvCxnSpPr>
            <a:cxnSpLocks/>
            <a:stCxn id="38" idx="7"/>
            <a:endCxn id="533" idx="3"/>
          </p:cNvCxnSpPr>
          <p:nvPr/>
        </p:nvCxnSpPr>
        <p:spPr>
          <a:xfrm flipV="1">
            <a:off x="8529066" y="4918935"/>
            <a:ext cx="1382609" cy="102902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>
            <a:extLst>
              <a:ext uri="{FF2B5EF4-FFF2-40B4-BE49-F238E27FC236}">
                <a16:creationId xmlns:a16="http://schemas.microsoft.com/office/drawing/2014/main" id="{79940048-FAD5-4273-62DD-98E5135FD063}"/>
              </a:ext>
            </a:extLst>
          </p:cNvPr>
          <p:cNvCxnSpPr>
            <a:cxnSpLocks/>
            <a:stCxn id="62" idx="1"/>
            <a:endCxn id="65" idx="5"/>
          </p:cNvCxnSpPr>
          <p:nvPr/>
        </p:nvCxnSpPr>
        <p:spPr>
          <a:xfrm flipH="1" flipV="1">
            <a:off x="7802654" y="4908074"/>
            <a:ext cx="1626164" cy="102345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2" name="Oval 651">
            <a:extLst>
              <a:ext uri="{FF2B5EF4-FFF2-40B4-BE49-F238E27FC236}">
                <a16:creationId xmlns:a16="http://schemas.microsoft.com/office/drawing/2014/main" id="{5F8E5095-6E38-CCF8-B7F7-D4463BBD3F6E}"/>
              </a:ext>
            </a:extLst>
          </p:cNvPr>
          <p:cNvSpPr/>
          <p:nvPr/>
        </p:nvSpPr>
        <p:spPr>
          <a:xfrm>
            <a:off x="9016305" y="2281916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3" name="Straight Connector 652">
            <a:extLst>
              <a:ext uri="{FF2B5EF4-FFF2-40B4-BE49-F238E27FC236}">
                <a16:creationId xmlns:a16="http://schemas.microsoft.com/office/drawing/2014/main" id="{39773FDF-546B-AC98-4210-B37882CA58B1}"/>
              </a:ext>
            </a:extLst>
          </p:cNvPr>
          <p:cNvCxnSpPr>
            <a:cxnSpLocks/>
            <a:stCxn id="50" idx="4"/>
            <a:endCxn id="652" idx="0"/>
          </p:cNvCxnSpPr>
          <p:nvPr/>
        </p:nvCxnSpPr>
        <p:spPr>
          <a:xfrm>
            <a:off x="9189306" y="1643770"/>
            <a:ext cx="5311" cy="63814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Connector 656">
            <a:extLst>
              <a:ext uri="{FF2B5EF4-FFF2-40B4-BE49-F238E27FC236}">
                <a16:creationId xmlns:a16="http://schemas.microsoft.com/office/drawing/2014/main" id="{3FAF322A-80AE-FCA3-646E-4D5FAE2AB462}"/>
              </a:ext>
            </a:extLst>
          </p:cNvPr>
          <p:cNvCxnSpPr>
            <a:cxnSpLocks/>
            <a:stCxn id="39" idx="6"/>
            <a:endCxn id="652" idx="2"/>
          </p:cNvCxnSpPr>
          <p:nvPr/>
        </p:nvCxnSpPr>
        <p:spPr>
          <a:xfrm>
            <a:off x="8399213" y="2443263"/>
            <a:ext cx="617092" cy="1696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Connector 659">
            <a:extLst>
              <a:ext uri="{FF2B5EF4-FFF2-40B4-BE49-F238E27FC236}">
                <a16:creationId xmlns:a16="http://schemas.microsoft.com/office/drawing/2014/main" id="{78CEEFB5-7EFB-C06C-E014-D5988AF63432}"/>
              </a:ext>
            </a:extLst>
          </p:cNvPr>
          <p:cNvCxnSpPr>
            <a:cxnSpLocks/>
            <a:stCxn id="410" idx="0"/>
            <a:endCxn id="652" idx="4"/>
          </p:cNvCxnSpPr>
          <p:nvPr/>
        </p:nvCxnSpPr>
        <p:spPr>
          <a:xfrm flipV="1">
            <a:off x="8923043" y="2638539"/>
            <a:ext cx="271574" cy="71242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Connector 663">
            <a:extLst>
              <a:ext uri="{FF2B5EF4-FFF2-40B4-BE49-F238E27FC236}">
                <a16:creationId xmlns:a16="http://schemas.microsoft.com/office/drawing/2014/main" id="{0A1B9A18-19C5-F888-5CA0-AA5AC15F4BB4}"/>
              </a:ext>
            </a:extLst>
          </p:cNvPr>
          <p:cNvCxnSpPr>
            <a:cxnSpLocks/>
            <a:stCxn id="58" idx="1"/>
            <a:endCxn id="652" idx="5"/>
          </p:cNvCxnSpPr>
          <p:nvPr/>
        </p:nvCxnSpPr>
        <p:spPr>
          <a:xfrm flipH="1" flipV="1">
            <a:off x="9320702" y="2586313"/>
            <a:ext cx="506728" cy="86329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Connector 666">
            <a:extLst>
              <a:ext uri="{FF2B5EF4-FFF2-40B4-BE49-F238E27FC236}">
                <a16:creationId xmlns:a16="http://schemas.microsoft.com/office/drawing/2014/main" id="{3276300A-C300-59FE-3ED4-0023F8F00CAA}"/>
              </a:ext>
            </a:extLst>
          </p:cNvPr>
          <p:cNvCxnSpPr>
            <a:cxnSpLocks/>
            <a:stCxn id="652" idx="7"/>
            <a:endCxn id="51" idx="3"/>
          </p:cNvCxnSpPr>
          <p:nvPr/>
        </p:nvCxnSpPr>
        <p:spPr>
          <a:xfrm flipV="1">
            <a:off x="9320702" y="2035731"/>
            <a:ext cx="489482" cy="29841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9" name="TextBox 688">
            <a:extLst>
              <a:ext uri="{FF2B5EF4-FFF2-40B4-BE49-F238E27FC236}">
                <a16:creationId xmlns:a16="http://schemas.microsoft.com/office/drawing/2014/main" id="{D127CA27-D90F-BB2D-956F-9585EFC45325}"/>
              </a:ext>
            </a:extLst>
          </p:cNvPr>
          <p:cNvSpPr txBox="1"/>
          <p:nvPr/>
        </p:nvSpPr>
        <p:spPr>
          <a:xfrm>
            <a:off x="2364794" y="298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9BF8FE08-41A4-4A96-AD9F-47481D3D833C}"/>
              </a:ext>
            </a:extLst>
          </p:cNvPr>
          <p:cNvSpPr txBox="1"/>
          <p:nvPr/>
        </p:nvSpPr>
        <p:spPr>
          <a:xfrm>
            <a:off x="2365425" y="2019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1EBB057D-16D9-1BE3-7967-2EDA23E56B8E}"/>
              </a:ext>
            </a:extLst>
          </p:cNvPr>
          <p:cNvSpPr txBox="1"/>
          <p:nvPr/>
        </p:nvSpPr>
        <p:spPr>
          <a:xfrm>
            <a:off x="2351337" y="3034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693" name="TextBox 692">
            <a:extLst>
              <a:ext uri="{FF2B5EF4-FFF2-40B4-BE49-F238E27FC236}">
                <a16:creationId xmlns:a16="http://schemas.microsoft.com/office/drawing/2014/main" id="{A057640C-D98B-7E06-40E5-83C4C81B0466}"/>
              </a:ext>
            </a:extLst>
          </p:cNvPr>
          <p:cNvSpPr txBox="1"/>
          <p:nvPr/>
        </p:nvSpPr>
        <p:spPr>
          <a:xfrm>
            <a:off x="2315689" y="4477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13634C39-574A-5C65-F128-0CF9A174EA15}"/>
              </a:ext>
            </a:extLst>
          </p:cNvPr>
          <p:cNvSpPr txBox="1"/>
          <p:nvPr/>
        </p:nvSpPr>
        <p:spPr>
          <a:xfrm>
            <a:off x="2339914" y="5828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695" name="TextBox 694">
            <a:extLst>
              <a:ext uri="{FF2B5EF4-FFF2-40B4-BE49-F238E27FC236}">
                <a16:creationId xmlns:a16="http://schemas.microsoft.com/office/drawing/2014/main" id="{FDE81F0D-29F2-5622-3ADB-105956496039}"/>
              </a:ext>
            </a:extLst>
          </p:cNvPr>
          <p:cNvSpPr txBox="1"/>
          <p:nvPr/>
        </p:nvSpPr>
        <p:spPr>
          <a:xfrm>
            <a:off x="4424536" y="48294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7C985442-0967-24F1-A98C-62FDD4869118}"/>
              </a:ext>
            </a:extLst>
          </p:cNvPr>
          <p:cNvSpPr txBox="1"/>
          <p:nvPr/>
        </p:nvSpPr>
        <p:spPr>
          <a:xfrm>
            <a:off x="4380392" y="36186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697" name="TextBox 696">
            <a:extLst>
              <a:ext uri="{FF2B5EF4-FFF2-40B4-BE49-F238E27FC236}">
                <a16:creationId xmlns:a16="http://schemas.microsoft.com/office/drawing/2014/main" id="{29A44CE7-7C03-9FB1-5CCA-B49FDA6C0D6B}"/>
              </a:ext>
            </a:extLst>
          </p:cNvPr>
          <p:cNvSpPr txBox="1"/>
          <p:nvPr/>
        </p:nvSpPr>
        <p:spPr>
          <a:xfrm>
            <a:off x="4224101" y="20294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A50AD1E9-AF74-60AA-193A-40850CA36AFA}"/>
              </a:ext>
            </a:extLst>
          </p:cNvPr>
          <p:cNvSpPr txBox="1"/>
          <p:nvPr/>
        </p:nvSpPr>
        <p:spPr>
          <a:xfrm>
            <a:off x="5332760" y="36272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</a:t>
            </a:r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83402B08-8620-2304-8114-F8EC74087F18}"/>
              </a:ext>
            </a:extLst>
          </p:cNvPr>
          <p:cNvSpPr txBox="1"/>
          <p:nvPr/>
        </p:nvSpPr>
        <p:spPr>
          <a:xfrm>
            <a:off x="5326245" y="22763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700" name="TextBox 699">
            <a:extLst>
              <a:ext uri="{FF2B5EF4-FFF2-40B4-BE49-F238E27FC236}">
                <a16:creationId xmlns:a16="http://schemas.microsoft.com/office/drawing/2014/main" id="{154C3DEC-C307-0140-DAE0-1ED7C9AD2BB4}"/>
              </a:ext>
            </a:extLst>
          </p:cNvPr>
          <p:cNvSpPr txBox="1"/>
          <p:nvPr/>
        </p:nvSpPr>
        <p:spPr>
          <a:xfrm>
            <a:off x="5293087" y="48247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</a:t>
            </a:r>
          </a:p>
        </p:txBody>
      </p:sp>
      <p:sp>
        <p:nvSpPr>
          <p:cNvPr id="701" name="TextBox 700">
            <a:extLst>
              <a:ext uri="{FF2B5EF4-FFF2-40B4-BE49-F238E27FC236}">
                <a16:creationId xmlns:a16="http://schemas.microsoft.com/office/drawing/2014/main" id="{7D4B8259-FFF4-55BE-E584-84460B46AD4F}"/>
              </a:ext>
            </a:extLst>
          </p:cNvPr>
          <p:cNvSpPr txBox="1"/>
          <p:nvPr/>
        </p:nvSpPr>
        <p:spPr>
          <a:xfrm>
            <a:off x="4431925" y="58582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702" name="TextBox 701">
            <a:extLst>
              <a:ext uri="{FF2B5EF4-FFF2-40B4-BE49-F238E27FC236}">
                <a16:creationId xmlns:a16="http://schemas.microsoft.com/office/drawing/2014/main" id="{9DD5A57D-9070-1DA7-AC4A-D4C1A13F4890}"/>
              </a:ext>
            </a:extLst>
          </p:cNvPr>
          <p:cNvSpPr txBox="1"/>
          <p:nvPr/>
        </p:nvSpPr>
        <p:spPr>
          <a:xfrm>
            <a:off x="6277105" y="5896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13</a:t>
            </a:r>
          </a:p>
        </p:txBody>
      </p:sp>
      <p:sp>
        <p:nvSpPr>
          <p:cNvPr id="703" name="TextBox 702">
            <a:extLst>
              <a:ext uri="{FF2B5EF4-FFF2-40B4-BE49-F238E27FC236}">
                <a16:creationId xmlns:a16="http://schemas.microsoft.com/office/drawing/2014/main" id="{29D56881-B921-1AC7-B146-2DD1F42D6BEE}"/>
              </a:ext>
            </a:extLst>
          </p:cNvPr>
          <p:cNvSpPr txBox="1"/>
          <p:nvPr/>
        </p:nvSpPr>
        <p:spPr>
          <a:xfrm>
            <a:off x="7462945" y="46103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14</a:t>
            </a:r>
          </a:p>
        </p:txBody>
      </p:sp>
      <p:sp>
        <p:nvSpPr>
          <p:cNvPr id="704" name="TextBox 703">
            <a:extLst>
              <a:ext uri="{FF2B5EF4-FFF2-40B4-BE49-F238E27FC236}">
                <a16:creationId xmlns:a16="http://schemas.microsoft.com/office/drawing/2014/main" id="{456972AD-EDC1-5AF3-AEFF-83FCB890DC22}"/>
              </a:ext>
            </a:extLst>
          </p:cNvPr>
          <p:cNvSpPr txBox="1"/>
          <p:nvPr/>
        </p:nvSpPr>
        <p:spPr>
          <a:xfrm>
            <a:off x="7469549" y="33446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15</a:t>
            </a:r>
          </a:p>
        </p:txBody>
      </p:sp>
      <p:sp>
        <p:nvSpPr>
          <p:cNvPr id="705" name="TextBox 704">
            <a:extLst>
              <a:ext uri="{FF2B5EF4-FFF2-40B4-BE49-F238E27FC236}">
                <a16:creationId xmlns:a16="http://schemas.microsoft.com/office/drawing/2014/main" id="{AC06601A-16FD-61AE-DB7C-E739F4BE093F}"/>
              </a:ext>
            </a:extLst>
          </p:cNvPr>
          <p:cNvSpPr txBox="1"/>
          <p:nvPr/>
        </p:nvSpPr>
        <p:spPr>
          <a:xfrm>
            <a:off x="6963932" y="22718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D6348DEF-9F45-44B4-286E-77F031E605D9}"/>
              </a:ext>
            </a:extLst>
          </p:cNvPr>
          <p:cNvSpPr txBox="1"/>
          <p:nvPr/>
        </p:nvSpPr>
        <p:spPr>
          <a:xfrm>
            <a:off x="6971870" y="877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17</a:t>
            </a:r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473C540C-9FEC-7928-017F-25FAF737982F}"/>
              </a:ext>
            </a:extLst>
          </p:cNvPr>
          <p:cNvSpPr txBox="1"/>
          <p:nvPr/>
        </p:nvSpPr>
        <p:spPr>
          <a:xfrm>
            <a:off x="5824382" y="2589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18</a:t>
            </a:r>
          </a:p>
        </p:txBody>
      </p:sp>
      <p:sp>
        <p:nvSpPr>
          <p:cNvPr id="709" name="TextBox 708">
            <a:extLst>
              <a:ext uri="{FF2B5EF4-FFF2-40B4-BE49-F238E27FC236}">
                <a16:creationId xmlns:a16="http://schemas.microsoft.com/office/drawing/2014/main" id="{752C4DFA-C5A4-E641-D7DF-95A850F6EF4C}"/>
              </a:ext>
            </a:extLst>
          </p:cNvPr>
          <p:cNvSpPr txBox="1"/>
          <p:nvPr/>
        </p:nvSpPr>
        <p:spPr>
          <a:xfrm>
            <a:off x="6959455" y="2518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19</a:t>
            </a:r>
          </a:p>
        </p:txBody>
      </p:sp>
      <p:sp>
        <p:nvSpPr>
          <p:cNvPr id="710" name="TextBox 709">
            <a:extLst>
              <a:ext uri="{FF2B5EF4-FFF2-40B4-BE49-F238E27FC236}">
                <a16:creationId xmlns:a16="http://schemas.microsoft.com/office/drawing/2014/main" id="{F4D1F45C-C7F4-1C8A-0A57-FDBABB9CDC00}"/>
              </a:ext>
            </a:extLst>
          </p:cNvPr>
          <p:cNvSpPr txBox="1"/>
          <p:nvPr/>
        </p:nvSpPr>
        <p:spPr>
          <a:xfrm>
            <a:off x="8983225" y="2506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</a:t>
            </a:r>
          </a:p>
        </p:txBody>
      </p:sp>
      <p:sp>
        <p:nvSpPr>
          <p:cNvPr id="711" name="TextBox 710">
            <a:extLst>
              <a:ext uri="{FF2B5EF4-FFF2-40B4-BE49-F238E27FC236}">
                <a16:creationId xmlns:a16="http://schemas.microsoft.com/office/drawing/2014/main" id="{0028B3E8-C0C0-72B5-6A52-A52A6CCC1418}"/>
              </a:ext>
            </a:extLst>
          </p:cNvPr>
          <p:cNvSpPr txBox="1"/>
          <p:nvPr/>
        </p:nvSpPr>
        <p:spPr>
          <a:xfrm>
            <a:off x="8989848" y="12723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21</a:t>
            </a:r>
          </a:p>
        </p:txBody>
      </p:sp>
      <p:sp>
        <p:nvSpPr>
          <p:cNvPr id="712" name="TextBox 711">
            <a:extLst>
              <a:ext uri="{FF2B5EF4-FFF2-40B4-BE49-F238E27FC236}">
                <a16:creationId xmlns:a16="http://schemas.microsoft.com/office/drawing/2014/main" id="{8F5BAB8C-BD9C-160E-6775-EDF0257AF42E}"/>
              </a:ext>
            </a:extLst>
          </p:cNvPr>
          <p:cNvSpPr txBox="1"/>
          <p:nvPr/>
        </p:nvSpPr>
        <p:spPr>
          <a:xfrm>
            <a:off x="8021444" y="15122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22</a:t>
            </a:r>
          </a:p>
        </p:txBody>
      </p:sp>
      <p:sp>
        <p:nvSpPr>
          <p:cNvPr id="713" name="TextBox 712">
            <a:extLst>
              <a:ext uri="{FF2B5EF4-FFF2-40B4-BE49-F238E27FC236}">
                <a16:creationId xmlns:a16="http://schemas.microsoft.com/office/drawing/2014/main" id="{A7DB0F89-DBAE-3020-4FDE-9495BC409D0E}"/>
              </a:ext>
            </a:extLst>
          </p:cNvPr>
          <p:cNvSpPr txBox="1"/>
          <p:nvPr/>
        </p:nvSpPr>
        <p:spPr>
          <a:xfrm>
            <a:off x="8015316" y="22433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23</a:t>
            </a:r>
          </a:p>
        </p:txBody>
      </p:sp>
      <p:cxnSp>
        <p:nvCxnSpPr>
          <p:cNvPr id="714" name="Straight Connector 713">
            <a:extLst>
              <a:ext uri="{FF2B5EF4-FFF2-40B4-BE49-F238E27FC236}">
                <a16:creationId xmlns:a16="http://schemas.microsoft.com/office/drawing/2014/main" id="{0A4E3CE9-DD01-DF13-6B48-3269DB62A420}"/>
              </a:ext>
            </a:extLst>
          </p:cNvPr>
          <p:cNvCxnSpPr>
            <a:cxnSpLocks/>
            <a:stCxn id="652" idx="1"/>
            <a:endCxn id="52" idx="5"/>
          </p:cNvCxnSpPr>
          <p:nvPr/>
        </p:nvCxnSpPr>
        <p:spPr>
          <a:xfrm flipH="1" flipV="1">
            <a:off x="8350754" y="1824698"/>
            <a:ext cx="717777" cy="50944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" name="TextBox 716">
            <a:extLst>
              <a:ext uri="{FF2B5EF4-FFF2-40B4-BE49-F238E27FC236}">
                <a16:creationId xmlns:a16="http://schemas.microsoft.com/office/drawing/2014/main" id="{97342F20-F72D-5794-CB8D-D08B84C02E93}"/>
              </a:ext>
            </a:extLst>
          </p:cNvPr>
          <p:cNvSpPr txBox="1"/>
          <p:nvPr/>
        </p:nvSpPr>
        <p:spPr>
          <a:xfrm>
            <a:off x="8991885" y="22745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718" name="TextBox 717">
            <a:extLst>
              <a:ext uri="{FF2B5EF4-FFF2-40B4-BE49-F238E27FC236}">
                <a16:creationId xmlns:a16="http://schemas.microsoft.com/office/drawing/2014/main" id="{2586244E-A8F9-D5D1-90A2-00636181C679}"/>
              </a:ext>
            </a:extLst>
          </p:cNvPr>
          <p:cNvSpPr txBox="1"/>
          <p:nvPr/>
        </p:nvSpPr>
        <p:spPr>
          <a:xfrm>
            <a:off x="8727242" y="33279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25</a:t>
            </a:r>
          </a:p>
        </p:txBody>
      </p:sp>
      <p:sp>
        <p:nvSpPr>
          <p:cNvPr id="719" name="TextBox 718">
            <a:extLst>
              <a:ext uri="{FF2B5EF4-FFF2-40B4-BE49-F238E27FC236}">
                <a16:creationId xmlns:a16="http://schemas.microsoft.com/office/drawing/2014/main" id="{1B8E57F8-BFAA-4DC7-4436-509768C0D11B}"/>
              </a:ext>
            </a:extLst>
          </p:cNvPr>
          <p:cNvSpPr txBox="1"/>
          <p:nvPr/>
        </p:nvSpPr>
        <p:spPr>
          <a:xfrm>
            <a:off x="8713690" y="45696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26</a:t>
            </a:r>
          </a:p>
        </p:txBody>
      </p:sp>
      <p:sp>
        <p:nvSpPr>
          <p:cNvPr id="720" name="TextBox 719">
            <a:extLst>
              <a:ext uri="{FF2B5EF4-FFF2-40B4-BE49-F238E27FC236}">
                <a16:creationId xmlns:a16="http://schemas.microsoft.com/office/drawing/2014/main" id="{193DC96C-42F9-7D10-8860-A120B0A785D7}"/>
              </a:ext>
            </a:extLst>
          </p:cNvPr>
          <p:cNvSpPr txBox="1"/>
          <p:nvPr/>
        </p:nvSpPr>
        <p:spPr>
          <a:xfrm>
            <a:off x="8207156" y="58812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27</a:t>
            </a:r>
          </a:p>
        </p:txBody>
      </p:sp>
      <p:sp>
        <p:nvSpPr>
          <p:cNvPr id="721" name="TextBox 720">
            <a:extLst>
              <a:ext uri="{FF2B5EF4-FFF2-40B4-BE49-F238E27FC236}">
                <a16:creationId xmlns:a16="http://schemas.microsoft.com/office/drawing/2014/main" id="{D7D3D39B-C28E-FB26-3FB7-7336F8968384}"/>
              </a:ext>
            </a:extLst>
          </p:cNvPr>
          <p:cNvSpPr txBox="1"/>
          <p:nvPr/>
        </p:nvSpPr>
        <p:spPr>
          <a:xfrm>
            <a:off x="9348334" y="58729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28</a:t>
            </a:r>
          </a:p>
        </p:txBody>
      </p:sp>
      <p:sp>
        <p:nvSpPr>
          <p:cNvPr id="722" name="TextBox 721">
            <a:extLst>
              <a:ext uri="{FF2B5EF4-FFF2-40B4-BE49-F238E27FC236}">
                <a16:creationId xmlns:a16="http://schemas.microsoft.com/office/drawing/2014/main" id="{7FBB01A5-D3B8-94DB-9D4E-D1CBE5BF24E1}"/>
              </a:ext>
            </a:extLst>
          </p:cNvPr>
          <p:cNvSpPr txBox="1"/>
          <p:nvPr/>
        </p:nvSpPr>
        <p:spPr>
          <a:xfrm>
            <a:off x="9831774" y="46054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29</a:t>
            </a:r>
          </a:p>
        </p:txBody>
      </p:sp>
      <p:sp>
        <p:nvSpPr>
          <p:cNvPr id="723" name="TextBox 722">
            <a:extLst>
              <a:ext uri="{FF2B5EF4-FFF2-40B4-BE49-F238E27FC236}">
                <a16:creationId xmlns:a16="http://schemas.microsoft.com/office/drawing/2014/main" id="{94373310-BB31-7216-ABBA-1579EDD04397}"/>
              </a:ext>
            </a:extLst>
          </p:cNvPr>
          <p:cNvSpPr txBox="1"/>
          <p:nvPr/>
        </p:nvSpPr>
        <p:spPr>
          <a:xfrm>
            <a:off x="9767675" y="3388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724" name="TextBox 723">
            <a:extLst>
              <a:ext uri="{FF2B5EF4-FFF2-40B4-BE49-F238E27FC236}">
                <a16:creationId xmlns:a16="http://schemas.microsoft.com/office/drawing/2014/main" id="{715DC1A5-481C-DA63-F5E2-2A2E77AB7175}"/>
              </a:ext>
            </a:extLst>
          </p:cNvPr>
          <p:cNvSpPr txBox="1"/>
          <p:nvPr/>
        </p:nvSpPr>
        <p:spPr>
          <a:xfrm>
            <a:off x="9734875" y="1731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31</a:t>
            </a:r>
          </a:p>
        </p:txBody>
      </p:sp>
      <p:sp>
        <p:nvSpPr>
          <p:cNvPr id="725" name="TextBox 724">
            <a:extLst>
              <a:ext uri="{FF2B5EF4-FFF2-40B4-BE49-F238E27FC236}">
                <a16:creationId xmlns:a16="http://schemas.microsoft.com/office/drawing/2014/main" id="{435B47A4-472D-3AEF-9870-C6764EAC70C8}"/>
              </a:ext>
            </a:extLst>
          </p:cNvPr>
          <p:cNvSpPr txBox="1"/>
          <p:nvPr/>
        </p:nvSpPr>
        <p:spPr>
          <a:xfrm>
            <a:off x="10504401" y="17186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726" name="TextBox 725">
            <a:extLst>
              <a:ext uri="{FF2B5EF4-FFF2-40B4-BE49-F238E27FC236}">
                <a16:creationId xmlns:a16="http://schemas.microsoft.com/office/drawing/2014/main" id="{88DF4D98-1B3E-94FB-48B0-E368A204554F}"/>
              </a:ext>
            </a:extLst>
          </p:cNvPr>
          <p:cNvSpPr txBox="1"/>
          <p:nvPr/>
        </p:nvSpPr>
        <p:spPr>
          <a:xfrm>
            <a:off x="10507985" y="2644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33</a:t>
            </a:r>
          </a:p>
        </p:txBody>
      </p:sp>
      <p:sp>
        <p:nvSpPr>
          <p:cNvPr id="727" name="TextBox 726">
            <a:extLst>
              <a:ext uri="{FF2B5EF4-FFF2-40B4-BE49-F238E27FC236}">
                <a16:creationId xmlns:a16="http://schemas.microsoft.com/office/drawing/2014/main" id="{70870626-AA19-3B8E-3B20-53C8F0B82B23}"/>
              </a:ext>
            </a:extLst>
          </p:cNvPr>
          <p:cNvSpPr txBox="1"/>
          <p:nvPr/>
        </p:nvSpPr>
        <p:spPr>
          <a:xfrm>
            <a:off x="11624426" y="17290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35</a:t>
            </a:r>
          </a:p>
        </p:txBody>
      </p:sp>
      <p:sp>
        <p:nvSpPr>
          <p:cNvPr id="728" name="TextBox 727">
            <a:extLst>
              <a:ext uri="{FF2B5EF4-FFF2-40B4-BE49-F238E27FC236}">
                <a16:creationId xmlns:a16="http://schemas.microsoft.com/office/drawing/2014/main" id="{EDFA18C1-8DEC-7944-5BC4-1B854F9C4D02}"/>
              </a:ext>
            </a:extLst>
          </p:cNvPr>
          <p:cNvSpPr txBox="1"/>
          <p:nvPr/>
        </p:nvSpPr>
        <p:spPr>
          <a:xfrm>
            <a:off x="11643388" y="32959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36</a:t>
            </a:r>
          </a:p>
        </p:txBody>
      </p:sp>
      <p:sp>
        <p:nvSpPr>
          <p:cNvPr id="729" name="TextBox 728">
            <a:extLst>
              <a:ext uri="{FF2B5EF4-FFF2-40B4-BE49-F238E27FC236}">
                <a16:creationId xmlns:a16="http://schemas.microsoft.com/office/drawing/2014/main" id="{1BF117B1-08FC-E2BC-491B-5751C88D8AB8}"/>
              </a:ext>
            </a:extLst>
          </p:cNvPr>
          <p:cNvSpPr txBox="1"/>
          <p:nvPr/>
        </p:nvSpPr>
        <p:spPr>
          <a:xfrm>
            <a:off x="11589034" y="49776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37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85C2609A-BF68-BCB5-656C-DAA7FEC4635B}"/>
              </a:ext>
            </a:extLst>
          </p:cNvPr>
          <p:cNvSpPr txBox="1"/>
          <p:nvPr/>
        </p:nvSpPr>
        <p:spPr>
          <a:xfrm>
            <a:off x="10859270" y="58992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38</a:t>
            </a:r>
          </a:p>
        </p:txBody>
      </p:sp>
      <p:cxnSp>
        <p:nvCxnSpPr>
          <p:cNvPr id="731" name="Straight Connector 730">
            <a:extLst>
              <a:ext uri="{FF2B5EF4-FFF2-40B4-BE49-F238E27FC236}">
                <a16:creationId xmlns:a16="http://schemas.microsoft.com/office/drawing/2014/main" id="{3A13E73E-3765-04AE-7857-1F0253EFDD44}"/>
              </a:ext>
            </a:extLst>
          </p:cNvPr>
          <p:cNvCxnSpPr>
            <a:cxnSpLocks/>
            <a:stCxn id="61" idx="2"/>
            <a:endCxn id="62" idx="7"/>
          </p:cNvCxnSpPr>
          <p:nvPr/>
        </p:nvCxnSpPr>
        <p:spPr>
          <a:xfrm flipH="1">
            <a:off x="9680989" y="5141427"/>
            <a:ext cx="1917798" cy="79010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3" name="TextBox 742">
            <a:extLst>
              <a:ext uri="{FF2B5EF4-FFF2-40B4-BE49-F238E27FC236}">
                <a16:creationId xmlns:a16="http://schemas.microsoft.com/office/drawing/2014/main" id="{B6AE8D66-A79D-6DBE-0D5C-34D8FC1C2AD8}"/>
              </a:ext>
            </a:extLst>
          </p:cNvPr>
          <p:cNvSpPr txBox="1"/>
          <p:nvPr/>
        </p:nvSpPr>
        <p:spPr>
          <a:xfrm>
            <a:off x="11621322" y="2444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2783551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03F432C-CBDD-E54D-7E3F-F009C6C43CBD}"/>
              </a:ext>
            </a:extLst>
          </p:cNvPr>
          <p:cNvSpPr/>
          <p:nvPr/>
        </p:nvSpPr>
        <p:spPr>
          <a:xfrm>
            <a:off x="2166249" y="126124"/>
            <a:ext cx="9961685" cy="6293595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06D94318-2DAA-8C7D-A326-D3EA859D58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>
            <a:off x="0" y="27985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619874-589F-7CCF-A4E1-ADB3CE61AA4E}"/>
              </a:ext>
            </a:extLst>
          </p:cNvPr>
          <p:cNvSpPr/>
          <p:nvPr/>
        </p:nvSpPr>
        <p:spPr>
          <a:xfrm>
            <a:off x="64066" y="126124"/>
            <a:ext cx="2098963" cy="6293595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3B6E4D-AAA0-68C4-3F43-FE3D9D876D7B}"/>
              </a:ext>
            </a:extLst>
          </p:cNvPr>
          <p:cNvSpPr/>
          <p:nvPr/>
        </p:nvSpPr>
        <p:spPr>
          <a:xfrm>
            <a:off x="2163030" y="227144"/>
            <a:ext cx="9869776" cy="6097941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265CF6-E082-678E-E9BA-88D29B40DC16}"/>
              </a:ext>
            </a:extLst>
          </p:cNvPr>
          <p:cNvSpPr/>
          <p:nvPr/>
        </p:nvSpPr>
        <p:spPr>
          <a:xfrm>
            <a:off x="3273203" y="532915"/>
            <a:ext cx="1770558" cy="736761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1A80AD-D753-322A-A302-54B3CE482D8B}"/>
              </a:ext>
            </a:extLst>
          </p:cNvPr>
          <p:cNvSpPr/>
          <p:nvPr/>
        </p:nvSpPr>
        <p:spPr>
          <a:xfrm>
            <a:off x="3087799" y="1262457"/>
            <a:ext cx="1955962" cy="499732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1BFC7F-0849-BBE2-1B97-624B361854AF}"/>
              </a:ext>
            </a:extLst>
          </p:cNvPr>
          <p:cNvSpPr/>
          <p:nvPr/>
        </p:nvSpPr>
        <p:spPr>
          <a:xfrm>
            <a:off x="5059601" y="1008858"/>
            <a:ext cx="310316" cy="556579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A2A981-9B83-0A11-6EFA-4509113EEF7B}"/>
              </a:ext>
            </a:extLst>
          </p:cNvPr>
          <p:cNvSpPr/>
          <p:nvPr/>
        </p:nvSpPr>
        <p:spPr>
          <a:xfrm>
            <a:off x="5369917" y="1397809"/>
            <a:ext cx="198022" cy="172178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62FD62-76E3-6F8D-054B-E7B18A57472C}"/>
              </a:ext>
            </a:extLst>
          </p:cNvPr>
          <p:cNvSpPr/>
          <p:nvPr/>
        </p:nvSpPr>
        <p:spPr>
          <a:xfrm>
            <a:off x="7497692" y="617181"/>
            <a:ext cx="1203669" cy="693265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B45466-F31E-3F2E-DFA6-5EBFF9976CCE}"/>
              </a:ext>
            </a:extLst>
          </p:cNvPr>
          <p:cNvSpPr/>
          <p:nvPr/>
        </p:nvSpPr>
        <p:spPr>
          <a:xfrm>
            <a:off x="9423917" y="755688"/>
            <a:ext cx="1024706" cy="933331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48F9D0-E5D0-0EE7-B55D-586E337E02A4}"/>
              </a:ext>
            </a:extLst>
          </p:cNvPr>
          <p:cNvSpPr/>
          <p:nvPr/>
        </p:nvSpPr>
        <p:spPr>
          <a:xfrm>
            <a:off x="10594226" y="2672821"/>
            <a:ext cx="822185" cy="1951597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96D25C-D55B-06CD-E64F-B36033622E35}"/>
              </a:ext>
            </a:extLst>
          </p:cNvPr>
          <p:cNvSpPr/>
          <p:nvPr/>
        </p:nvSpPr>
        <p:spPr>
          <a:xfrm>
            <a:off x="2988786" y="3477050"/>
            <a:ext cx="1082332" cy="2118493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83DFD4-CF0C-6F31-0939-246B224263C9}"/>
              </a:ext>
            </a:extLst>
          </p:cNvPr>
          <p:cNvSpPr/>
          <p:nvPr/>
        </p:nvSpPr>
        <p:spPr>
          <a:xfrm>
            <a:off x="2988786" y="2589373"/>
            <a:ext cx="1082332" cy="887678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F5791C-0A18-5776-434B-A9C781AA3A0E}"/>
              </a:ext>
            </a:extLst>
          </p:cNvPr>
          <p:cNvSpPr/>
          <p:nvPr/>
        </p:nvSpPr>
        <p:spPr>
          <a:xfrm>
            <a:off x="6015586" y="3033212"/>
            <a:ext cx="874447" cy="2377473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DC5C4C-667B-23BA-5728-77E3B15E085E}"/>
              </a:ext>
            </a:extLst>
          </p:cNvPr>
          <p:cNvSpPr/>
          <p:nvPr/>
        </p:nvSpPr>
        <p:spPr>
          <a:xfrm>
            <a:off x="6272822" y="5410686"/>
            <a:ext cx="378419" cy="390222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C5546A-B87A-AC54-C0AD-C47BB48B7C61}"/>
              </a:ext>
            </a:extLst>
          </p:cNvPr>
          <p:cNvSpPr/>
          <p:nvPr/>
        </p:nvSpPr>
        <p:spPr>
          <a:xfrm>
            <a:off x="2283003" y="4477750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FBBDF7F-6CFA-781A-89C6-3A84A879D3C1}"/>
              </a:ext>
            </a:extLst>
          </p:cNvPr>
          <p:cNvSpPr/>
          <p:nvPr/>
        </p:nvSpPr>
        <p:spPr>
          <a:xfrm>
            <a:off x="2303622" y="5837468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E288B59-BE99-06F0-FD88-BE0AD4DD3CDB}"/>
              </a:ext>
            </a:extLst>
          </p:cNvPr>
          <p:cNvSpPr/>
          <p:nvPr/>
        </p:nvSpPr>
        <p:spPr>
          <a:xfrm>
            <a:off x="4396367" y="5858229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5EFFC2-3A97-1D33-38D9-B9782C18D671}"/>
              </a:ext>
            </a:extLst>
          </p:cNvPr>
          <p:cNvSpPr/>
          <p:nvPr/>
        </p:nvSpPr>
        <p:spPr>
          <a:xfrm>
            <a:off x="4397311" y="4834373"/>
            <a:ext cx="356623" cy="3566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1E9BDCD-4D53-4835-A73E-12B41888407C}"/>
              </a:ext>
            </a:extLst>
          </p:cNvPr>
          <p:cNvSpPr/>
          <p:nvPr/>
        </p:nvSpPr>
        <p:spPr>
          <a:xfrm>
            <a:off x="6294618" y="5895737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4A43FF3-A30E-278D-DC29-E27FF0BDD6CA}"/>
              </a:ext>
            </a:extLst>
          </p:cNvPr>
          <p:cNvSpPr/>
          <p:nvPr/>
        </p:nvSpPr>
        <p:spPr>
          <a:xfrm>
            <a:off x="8224669" y="5895737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88C14B4-D795-48C5-2661-E1D7D1002018}"/>
              </a:ext>
            </a:extLst>
          </p:cNvPr>
          <p:cNvSpPr/>
          <p:nvPr/>
        </p:nvSpPr>
        <p:spPr>
          <a:xfrm>
            <a:off x="8042590" y="2264951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580A8DB-4D64-A2DD-933C-B1A0994513EC}"/>
              </a:ext>
            </a:extLst>
          </p:cNvPr>
          <p:cNvSpPr/>
          <p:nvPr/>
        </p:nvSpPr>
        <p:spPr>
          <a:xfrm>
            <a:off x="5357741" y="2286796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915743E-5778-1940-77EB-BED18E2FCE6F}"/>
              </a:ext>
            </a:extLst>
          </p:cNvPr>
          <p:cNvSpPr/>
          <p:nvPr/>
        </p:nvSpPr>
        <p:spPr>
          <a:xfrm>
            <a:off x="2313625" y="3046823"/>
            <a:ext cx="356623" cy="35662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DB393D9-CFC0-FEF7-7CB5-E43AFD5E668E}"/>
              </a:ext>
            </a:extLst>
          </p:cNvPr>
          <p:cNvSpPr/>
          <p:nvPr/>
        </p:nvSpPr>
        <p:spPr>
          <a:xfrm>
            <a:off x="2332086" y="2034482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538AF8E-7E3C-66B4-884A-3F0D922A17E0}"/>
              </a:ext>
            </a:extLst>
          </p:cNvPr>
          <p:cNvSpPr/>
          <p:nvPr/>
        </p:nvSpPr>
        <p:spPr>
          <a:xfrm>
            <a:off x="4192866" y="2029709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D7D896A-D3B5-85FA-3102-4997874E41BE}"/>
              </a:ext>
            </a:extLst>
          </p:cNvPr>
          <p:cNvSpPr/>
          <p:nvPr/>
        </p:nvSpPr>
        <p:spPr>
          <a:xfrm>
            <a:off x="5351422" y="3620644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8928706-61ED-37BF-DA6C-04CE9068FA65}"/>
              </a:ext>
            </a:extLst>
          </p:cNvPr>
          <p:cNvSpPr/>
          <p:nvPr/>
        </p:nvSpPr>
        <p:spPr>
          <a:xfrm>
            <a:off x="2334671" y="304568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B1240A1-B582-2045-2D3A-DB5D061D69DE}"/>
              </a:ext>
            </a:extLst>
          </p:cNvPr>
          <p:cNvSpPr/>
          <p:nvPr/>
        </p:nvSpPr>
        <p:spPr>
          <a:xfrm>
            <a:off x="5837274" y="262186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90B0B79-0786-3D12-EE20-52C04E4A6A53}"/>
              </a:ext>
            </a:extLst>
          </p:cNvPr>
          <p:cNvSpPr/>
          <p:nvPr/>
        </p:nvSpPr>
        <p:spPr>
          <a:xfrm>
            <a:off x="6998740" y="2282179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D13A9A9-1417-7328-4478-78AC97BD67EF}"/>
              </a:ext>
            </a:extLst>
          </p:cNvPr>
          <p:cNvSpPr/>
          <p:nvPr/>
        </p:nvSpPr>
        <p:spPr>
          <a:xfrm>
            <a:off x="6995017" y="892738"/>
            <a:ext cx="356623" cy="3566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475B87A-9C62-DDF6-3B71-F008246B753B}"/>
              </a:ext>
            </a:extLst>
          </p:cNvPr>
          <p:cNvSpPr/>
          <p:nvPr/>
        </p:nvSpPr>
        <p:spPr>
          <a:xfrm>
            <a:off x="6987410" y="257010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0349AC3-DA3F-CF18-C052-2D4B786CDFD6}"/>
              </a:ext>
            </a:extLst>
          </p:cNvPr>
          <p:cNvSpPr/>
          <p:nvPr/>
        </p:nvSpPr>
        <p:spPr>
          <a:xfrm>
            <a:off x="9010994" y="1287147"/>
            <a:ext cx="356623" cy="3566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E772D8D-BCFD-BDF0-E979-5CE109C15084}"/>
              </a:ext>
            </a:extLst>
          </p:cNvPr>
          <p:cNvSpPr/>
          <p:nvPr/>
        </p:nvSpPr>
        <p:spPr>
          <a:xfrm>
            <a:off x="9757958" y="1731334"/>
            <a:ext cx="356623" cy="3566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F087E22-FD62-1D97-F800-C5D5BE911859}"/>
              </a:ext>
            </a:extLst>
          </p:cNvPr>
          <p:cNvSpPr/>
          <p:nvPr/>
        </p:nvSpPr>
        <p:spPr>
          <a:xfrm>
            <a:off x="8046357" y="1520301"/>
            <a:ext cx="356623" cy="35662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F8F5253-62CF-1D7F-3518-4715D05B2F8B}"/>
              </a:ext>
            </a:extLst>
          </p:cNvPr>
          <p:cNvSpPr/>
          <p:nvPr/>
        </p:nvSpPr>
        <p:spPr>
          <a:xfrm>
            <a:off x="9010993" y="259227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976B97B-0C2A-3222-46DE-FDDC49E5E186}"/>
              </a:ext>
            </a:extLst>
          </p:cNvPr>
          <p:cNvSpPr/>
          <p:nvPr/>
        </p:nvSpPr>
        <p:spPr>
          <a:xfrm>
            <a:off x="10520839" y="267711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8F4FE7A-2547-C08D-E955-E4218F5DA462}"/>
              </a:ext>
            </a:extLst>
          </p:cNvPr>
          <p:cNvSpPr/>
          <p:nvPr/>
        </p:nvSpPr>
        <p:spPr>
          <a:xfrm>
            <a:off x="10524111" y="1735368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653506F-7349-EDEC-E90A-7F48E264DF14}"/>
              </a:ext>
            </a:extLst>
          </p:cNvPr>
          <p:cNvSpPr/>
          <p:nvPr/>
        </p:nvSpPr>
        <p:spPr>
          <a:xfrm>
            <a:off x="11644357" y="248332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391F7C6-3176-F363-3CA9-A498BAD7A054}"/>
              </a:ext>
            </a:extLst>
          </p:cNvPr>
          <p:cNvSpPr/>
          <p:nvPr/>
        </p:nvSpPr>
        <p:spPr>
          <a:xfrm>
            <a:off x="11647629" y="1722928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07387BC-4E09-DF28-1B52-7E0E01342C49}"/>
              </a:ext>
            </a:extLst>
          </p:cNvPr>
          <p:cNvSpPr/>
          <p:nvPr/>
        </p:nvSpPr>
        <p:spPr>
          <a:xfrm>
            <a:off x="9775204" y="3397384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BC831D9-CFFB-BE86-C249-F8A6252C9C3E}"/>
              </a:ext>
            </a:extLst>
          </p:cNvPr>
          <p:cNvSpPr/>
          <p:nvPr/>
        </p:nvSpPr>
        <p:spPr>
          <a:xfrm>
            <a:off x="10880734" y="5908872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A5BA4C6-AA1D-FE9B-5CB0-592341C086C4}"/>
              </a:ext>
            </a:extLst>
          </p:cNvPr>
          <p:cNvSpPr/>
          <p:nvPr/>
        </p:nvSpPr>
        <p:spPr>
          <a:xfrm>
            <a:off x="11598787" y="4963115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C90249A-FEBB-DE6C-8644-6617D1743A8E}"/>
              </a:ext>
            </a:extLst>
          </p:cNvPr>
          <p:cNvSpPr/>
          <p:nvPr/>
        </p:nvSpPr>
        <p:spPr>
          <a:xfrm>
            <a:off x="9376592" y="5879306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F253A46-8215-CACE-6445-64E5A8EF8A36}"/>
              </a:ext>
            </a:extLst>
          </p:cNvPr>
          <p:cNvSpPr/>
          <p:nvPr/>
        </p:nvSpPr>
        <p:spPr>
          <a:xfrm>
            <a:off x="11662232" y="3296219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DFB2F04-D0C2-E5AE-B68E-753DC35495E7}"/>
              </a:ext>
            </a:extLst>
          </p:cNvPr>
          <p:cNvSpPr/>
          <p:nvPr/>
        </p:nvSpPr>
        <p:spPr>
          <a:xfrm>
            <a:off x="7498257" y="4603677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7847464-4421-0221-F6D8-134322BFFC8B}"/>
              </a:ext>
            </a:extLst>
          </p:cNvPr>
          <p:cNvCxnSpPr>
            <a:stCxn id="45" idx="4"/>
            <a:endCxn id="42" idx="0"/>
          </p:cNvCxnSpPr>
          <p:nvPr/>
        </p:nvCxnSpPr>
        <p:spPr>
          <a:xfrm flipH="1">
            <a:off x="2510398" y="661191"/>
            <a:ext cx="2585" cy="137329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498BE3D-7016-E27D-8B3B-97EDE749A6FF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2691294" y="440498"/>
            <a:ext cx="3145980" cy="4238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646406F-1570-04BB-7F85-1356794264A5}"/>
              </a:ext>
            </a:extLst>
          </p:cNvPr>
          <p:cNvCxnSpPr>
            <a:cxnSpLocks/>
            <a:stCxn id="49" idx="2"/>
            <a:endCxn id="46" idx="6"/>
          </p:cNvCxnSpPr>
          <p:nvPr/>
        </p:nvCxnSpPr>
        <p:spPr>
          <a:xfrm flipH="1">
            <a:off x="6193897" y="435322"/>
            <a:ext cx="793513" cy="517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E03F5AB-DEC5-02A0-7894-87E7995B449A}"/>
              </a:ext>
            </a:extLst>
          </p:cNvPr>
          <p:cNvCxnSpPr>
            <a:cxnSpLocks/>
            <a:stCxn id="49" idx="4"/>
            <a:endCxn id="48" idx="0"/>
          </p:cNvCxnSpPr>
          <p:nvPr/>
        </p:nvCxnSpPr>
        <p:spPr>
          <a:xfrm>
            <a:off x="7165722" y="613633"/>
            <a:ext cx="7607" cy="27910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9A4F7D2-35AF-4D25-D14A-5AE326C1AD39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7344033" y="435322"/>
            <a:ext cx="1666960" cy="22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EDA45C4-D828-609F-062E-87E9527E5782}"/>
              </a:ext>
            </a:extLst>
          </p:cNvPr>
          <p:cNvCxnSpPr>
            <a:cxnSpLocks/>
            <a:stCxn id="50" idx="0"/>
            <a:endCxn id="53" idx="4"/>
          </p:cNvCxnSpPr>
          <p:nvPr/>
        </p:nvCxnSpPr>
        <p:spPr>
          <a:xfrm flipH="1" flipV="1">
            <a:off x="9189305" y="615850"/>
            <a:ext cx="1" cy="67129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F58EBC4-32B5-F250-CC58-03AC6C1FEFE7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>
            <a:off x="9367616" y="437539"/>
            <a:ext cx="1153223" cy="84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EFA94CA-72EB-EDCA-9479-E16EFB932DDE}"/>
              </a:ext>
            </a:extLst>
          </p:cNvPr>
          <p:cNvCxnSpPr>
            <a:cxnSpLocks/>
            <a:stCxn id="55" idx="0"/>
            <a:endCxn id="54" idx="4"/>
          </p:cNvCxnSpPr>
          <p:nvPr/>
        </p:nvCxnSpPr>
        <p:spPr>
          <a:xfrm flipH="1" flipV="1">
            <a:off x="10699151" y="624334"/>
            <a:ext cx="3272" cy="11110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CA00A7D-243D-5CA0-2552-52D79715E6A3}"/>
              </a:ext>
            </a:extLst>
          </p:cNvPr>
          <p:cNvCxnSpPr>
            <a:cxnSpLocks/>
            <a:stCxn id="56" idx="2"/>
            <a:endCxn id="54" idx="6"/>
          </p:cNvCxnSpPr>
          <p:nvPr/>
        </p:nvCxnSpPr>
        <p:spPr>
          <a:xfrm flipH="1">
            <a:off x="10877462" y="426644"/>
            <a:ext cx="766895" cy="1937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BF500F7-993E-9CF8-044D-C8D2B63760E4}"/>
              </a:ext>
            </a:extLst>
          </p:cNvPr>
          <p:cNvCxnSpPr>
            <a:cxnSpLocks/>
            <a:stCxn id="56" idx="4"/>
            <a:endCxn id="57" idx="0"/>
          </p:cNvCxnSpPr>
          <p:nvPr/>
        </p:nvCxnSpPr>
        <p:spPr>
          <a:xfrm>
            <a:off x="11822669" y="604955"/>
            <a:ext cx="3272" cy="111797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2186764-8B1A-805A-55B0-343DE2F23DF7}"/>
              </a:ext>
            </a:extLst>
          </p:cNvPr>
          <p:cNvCxnSpPr>
            <a:cxnSpLocks/>
            <a:stCxn id="55" idx="6"/>
            <a:endCxn id="57" idx="2"/>
          </p:cNvCxnSpPr>
          <p:nvPr/>
        </p:nvCxnSpPr>
        <p:spPr>
          <a:xfrm flipV="1">
            <a:off x="10880734" y="1901240"/>
            <a:ext cx="766895" cy="1244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DD4DC53-2868-9EFB-FDAE-AFEF5AAD8212}"/>
              </a:ext>
            </a:extLst>
          </p:cNvPr>
          <p:cNvCxnSpPr>
            <a:cxnSpLocks/>
            <a:stCxn id="54" idx="5"/>
            <a:endCxn id="57" idx="1"/>
          </p:cNvCxnSpPr>
          <p:nvPr/>
        </p:nvCxnSpPr>
        <p:spPr>
          <a:xfrm>
            <a:off x="10825236" y="572108"/>
            <a:ext cx="874619" cy="120304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AD4CF15-4DC8-3AC5-365F-F12F851F7434}"/>
              </a:ext>
            </a:extLst>
          </p:cNvPr>
          <p:cNvCxnSpPr>
            <a:cxnSpLocks/>
            <a:stCxn id="55" idx="7"/>
            <a:endCxn id="56" idx="3"/>
          </p:cNvCxnSpPr>
          <p:nvPr/>
        </p:nvCxnSpPr>
        <p:spPr>
          <a:xfrm flipV="1">
            <a:off x="10828508" y="552729"/>
            <a:ext cx="868075" cy="123486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F70103F-E0BD-1002-36FF-3356480AD829}"/>
              </a:ext>
            </a:extLst>
          </p:cNvPr>
          <p:cNvCxnSpPr>
            <a:cxnSpLocks/>
            <a:stCxn id="63" idx="0"/>
            <a:endCxn id="57" idx="4"/>
          </p:cNvCxnSpPr>
          <p:nvPr/>
        </p:nvCxnSpPr>
        <p:spPr>
          <a:xfrm flipH="1" flipV="1">
            <a:off x="11825941" y="2079551"/>
            <a:ext cx="14603" cy="121666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59B1446-E9C5-603F-B303-A7438BF07723}"/>
              </a:ext>
            </a:extLst>
          </p:cNvPr>
          <p:cNvCxnSpPr>
            <a:cxnSpLocks/>
            <a:stCxn id="51" idx="6"/>
            <a:endCxn id="55" idx="2"/>
          </p:cNvCxnSpPr>
          <p:nvPr/>
        </p:nvCxnSpPr>
        <p:spPr>
          <a:xfrm>
            <a:off x="10114581" y="1909646"/>
            <a:ext cx="409530" cy="40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0CDDD8D-0354-7E36-49A1-07AEB0BA9B55}"/>
              </a:ext>
            </a:extLst>
          </p:cNvPr>
          <p:cNvCxnSpPr>
            <a:cxnSpLocks/>
            <a:stCxn id="63" idx="1"/>
            <a:endCxn id="55" idx="5"/>
          </p:cNvCxnSpPr>
          <p:nvPr/>
        </p:nvCxnSpPr>
        <p:spPr>
          <a:xfrm flipH="1" flipV="1">
            <a:off x="10828508" y="2039765"/>
            <a:ext cx="885950" cy="130868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0432D26-C19C-B655-772E-F9AAF1434DCA}"/>
              </a:ext>
            </a:extLst>
          </p:cNvPr>
          <p:cNvCxnSpPr>
            <a:cxnSpLocks/>
            <a:stCxn id="48" idx="2"/>
            <a:endCxn id="46" idx="5"/>
          </p:cNvCxnSpPr>
          <p:nvPr/>
        </p:nvCxnSpPr>
        <p:spPr>
          <a:xfrm flipH="1" flipV="1">
            <a:off x="6141671" y="566583"/>
            <a:ext cx="853346" cy="50446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C4801A6-EA95-913F-BCAA-40BC10879B6B}"/>
              </a:ext>
            </a:extLst>
          </p:cNvPr>
          <p:cNvCxnSpPr>
            <a:cxnSpLocks/>
            <a:stCxn id="40" idx="0"/>
            <a:endCxn id="46" idx="3"/>
          </p:cNvCxnSpPr>
          <p:nvPr/>
        </p:nvCxnSpPr>
        <p:spPr>
          <a:xfrm flipV="1">
            <a:off x="5536053" y="566583"/>
            <a:ext cx="353447" cy="172021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D0AD72F-7019-3421-C696-F837CAD8E5B2}"/>
              </a:ext>
            </a:extLst>
          </p:cNvPr>
          <p:cNvCxnSpPr>
            <a:cxnSpLocks/>
            <a:stCxn id="40" idx="7"/>
            <a:endCxn id="48" idx="3"/>
          </p:cNvCxnSpPr>
          <p:nvPr/>
        </p:nvCxnSpPr>
        <p:spPr>
          <a:xfrm flipV="1">
            <a:off x="5662138" y="1197135"/>
            <a:ext cx="1385105" cy="114188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3085510-E04D-34FC-79A4-CDB10B499431}"/>
              </a:ext>
            </a:extLst>
          </p:cNvPr>
          <p:cNvCxnSpPr>
            <a:cxnSpLocks/>
            <a:stCxn id="40" idx="6"/>
            <a:endCxn id="47" idx="2"/>
          </p:cNvCxnSpPr>
          <p:nvPr/>
        </p:nvCxnSpPr>
        <p:spPr>
          <a:xfrm flipV="1">
            <a:off x="5714364" y="2460491"/>
            <a:ext cx="1284376" cy="46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97C53AA-6FC7-AC6D-76A4-BB93EC2054B9}"/>
              </a:ext>
            </a:extLst>
          </p:cNvPr>
          <p:cNvCxnSpPr>
            <a:cxnSpLocks/>
            <a:stCxn id="48" idx="4"/>
            <a:endCxn id="47" idx="0"/>
          </p:cNvCxnSpPr>
          <p:nvPr/>
        </p:nvCxnSpPr>
        <p:spPr>
          <a:xfrm>
            <a:off x="7173329" y="1249361"/>
            <a:ext cx="3723" cy="10328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4B69719-BD65-36B0-63E3-1A24994C1C40}"/>
              </a:ext>
            </a:extLst>
          </p:cNvPr>
          <p:cNvCxnSpPr>
            <a:cxnSpLocks/>
            <a:stCxn id="47" idx="1"/>
            <a:endCxn id="46" idx="4"/>
          </p:cNvCxnSpPr>
          <p:nvPr/>
        </p:nvCxnSpPr>
        <p:spPr>
          <a:xfrm flipH="1" flipV="1">
            <a:off x="6015586" y="618809"/>
            <a:ext cx="1035380" cy="17155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F33120F-7060-E196-354D-E4063339669D}"/>
              </a:ext>
            </a:extLst>
          </p:cNvPr>
          <p:cNvCxnSpPr>
            <a:cxnSpLocks/>
            <a:stCxn id="39" idx="2"/>
            <a:endCxn id="47" idx="6"/>
          </p:cNvCxnSpPr>
          <p:nvPr/>
        </p:nvCxnSpPr>
        <p:spPr>
          <a:xfrm flipH="1">
            <a:off x="7355363" y="2443263"/>
            <a:ext cx="687227" cy="1722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EF21693-5D48-F2DA-F430-B7459CDC5D11}"/>
              </a:ext>
            </a:extLst>
          </p:cNvPr>
          <p:cNvCxnSpPr>
            <a:cxnSpLocks/>
            <a:stCxn id="47" idx="7"/>
            <a:endCxn id="52" idx="3"/>
          </p:cNvCxnSpPr>
          <p:nvPr/>
        </p:nvCxnSpPr>
        <p:spPr>
          <a:xfrm flipV="1">
            <a:off x="7303137" y="1824698"/>
            <a:ext cx="795446" cy="50970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E903B503-CD3B-7C2F-F005-E534560A3EBF}"/>
              </a:ext>
            </a:extLst>
          </p:cNvPr>
          <p:cNvCxnSpPr>
            <a:cxnSpLocks/>
            <a:stCxn id="39" idx="1"/>
            <a:endCxn id="48" idx="5"/>
          </p:cNvCxnSpPr>
          <p:nvPr/>
        </p:nvCxnSpPr>
        <p:spPr>
          <a:xfrm flipH="1" flipV="1">
            <a:off x="7299414" y="1197135"/>
            <a:ext cx="795402" cy="11200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558DC6E-2B86-B0EB-657B-2A0D8F8FCA06}"/>
              </a:ext>
            </a:extLst>
          </p:cNvPr>
          <p:cNvCxnSpPr>
            <a:cxnSpLocks/>
            <a:stCxn id="39" idx="0"/>
            <a:endCxn id="52" idx="4"/>
          </p:cNvCxnSpPr>
          <p:nvPr/>
        </p:nvCxnSpPr>
        <p:spPr>
          <a:xfrm flipV="1">
            <a:off x="8220902" y="1876924"/>
            <a:ext cx="3767" cy="38802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F071E9C1-C080-83B7-D392-A270C088F2B8}"/>
              </a:ext>
            </a:extLst>
          </p:cNvPr>
          <p:cNvCxnSpPr>
            <a:cxnSpLocks/>
            <a:stCxn id="383" idx="1"/>
            <a:endCxn id="47" idx="4"/>
          </p:cNvCxnSpPr>
          <p:nvPr/>
        </p:nvCxnSpPr>
        <p:spPr>
          <a:xfrm flipH="1" flipV="1">
            <a:off x="7177052" y="2638802"/>
            <a:ext cx="366773" cy="75858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0E7A1F4-8A24-B300-56C0-460DFAFDE78B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7711694" y="2569348"/>
            <a:ext cx="383122" cy="75858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B6ACDA03-9F2D-A9C2-4EA6-2740AC778F2E}"/>
              </a:ext>
            </a:extLst>
          </p:cNvPr>
          <p:cNvCxnSpPr>
            <a:cxnSpLocks/>
            <a:stCxn id="50" idx="3"/>
            <a:endCxn id="39" idx="7"/>
          </p:cNvCxnSpPr>
          <p:nvPr/>
        </p:nvCxnSpPr>
        <p:spPr>
          <a:xfrm flipH="1">
            <a:off x="8346987" y="1591544"/>
            <a:ext cx="716233" cy="72563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36858043-F073-42A4-E9CF-6E3876F80DC8}"/>
              </a:ext>
            </a:extLst>
          </p:cNvPr>
          <p:cNvCxnSpPr>
            <a:cxnSpLocks/>
            <a:stCxn id="50" idx="2"/>
            <a:endCxn id="52" idx="6"/>
          </p:cNvCxnSpPr>
          <p:nvPr/>
        </p:nvCxnSpPr>
        <p:spPr>
          <a:xfrm flipH="1">
            <a:off x="8402980" y="1465459"/>
            <a:ext cx="608014" cy="23315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8CEF2922-85F2-CABF-895C-1ADB3971EEFA}"/>
              </a:ext>
            </a:extLst>
          </p:cNvPr>
          <p:cNvCxnSpPr>
            <a:cxnSpLocks/>
            <a:stCxn id="51" idx="2"/>
            <a:endCxn id="50" idx="5"/>
          </p:cNvCxnSpPr>
          <p:nvPr/>
        </p:nvCxnSpPr>
        <p:spPr>
          <a:xfrm flipH="1" flipV="1">
            <a:off x="9315391" y="1591544"/>
            <a:ext cx="442567" cy="31810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5EB3F07C-8365-9105-AE70-58521E4AAC42}"/>
              </a:ext>
            </a:extLst>
          </p:cNvPr>
          <p:cNvCxnSpPr>
            <a:cxnSpLocks/>
            <a:stCxn id="38" idx="2"/>
            <a:endCxn id="37" idx="6"/>
          </p:cNvCxnSpPr>
          <p:nvPr/>
        </p:nvCxnSpPr>
        <p:spPr>
          <a:xfrm flipH="1">
            <a:off x="6651241" y="6074049"/>
            <a:ext cx="157342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A18E1FF6-13B8-7928-536D-DB0C53CE8D07}"/>
              </a:ext>
            </a:extLst>
          </p:cNvPr>
          <p:cNvCxnSpPr>
            <a:cxnSpLocks/>
            <a:stCxn id="65" idx="3"/>
            <a:endCxn id="37" idx="7"/>
          </p:cNvCxnSpPr>
          <p:nvPr/>
        </p:nvCxnSpPr>
        <p:spPr>
          <a:xfrm flipH="1">
            <a:off x="6599015" y="4908074"/>
            <a:ext cx="951468" cy="103988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04984658-B38E-F293-11FA-137BBB0D34A1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8581292" y="6057618"/>
            <a:ext cx="795300" cy="295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EBE156F6-650F-5492-4C29-6CD8EAE754B6}"/>
              </a:ext>
            </a:extLst>
          </p:cNvPr>
          <p:cNvCxnSpPr>
            <a:cxnSpLocks/>
            <a:stCxn id="60" idx="2"/>
            <a:endCxn id="62" idx="6"/>
          </p:cNvCxnSpPr>
          <p:nvPr/>
        </p:nvCxnSpPr>
        <p:spPr>
          <a:xfrm flipH="1" flipV="1">
            <a:off x="9733215" y="6057618"/>
            <a:ext cx="1147519" cy="295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0983A41A-36BA-BD9E-1BD4-F4BC41BEE52A}"/>
              </a:ext>
            </a:extLst>
          </p:cNvPr>
          <p:cNvCxnSpPr>
            <a:cxnSpLocks/>
            <a:stCxn id="60" idx="7"/>
            <a:endCxn id="61" idx="3"/>
          </p:cNvCxnSpPr>
          <p:nvPr/>
        </p:nvCxnSpPr>
        <p:spPr>
          <a:xfrm flipV="1">
            <a:off x="11185131" y="5267512"/>
            <a:ext cx="465882" cy="69358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8A43F78F-45DE-0154-3EB8-57706FFD2ADA}"/>
              </a:ext>
            </a:extLst>
          </p:cNvPr>
          <p:cNvCxnSpPr>
            <a:cxnSpLocks/>
            <a:stCxn id="61" idx="0"/>
            <a:endCxn id="63" idx="4"/>
          </p:cNvCxnSpPr>
          <p:nvPr/>
        </p:nvCxnSpPr>
        <p:spPr>
          <a:xfrm flipV="1">
            <a:off x="11777099" y="3652842"/>
            <a:ext cx="63445" cy="131027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8B020B97-369E-625E-A52D-F14B0666D912}"/>
              </a:ext>
            </a:extLst>
          </p:cNvPr>
          <p:cNvCxnSpPr>
            <a:cxnSpLocks/>
            <a:stCxn id="55" idx="4"/>
            <a:endCxn id="58" idx="7"/>
          </p:cNvCxnSpPr>
          <p:nvPr/>
        </p:nvCxnSpPr>
        <p:spPr>
          <a:xfrm flipH="1">
            <a:off x="10079601" y="2091991"/>
            <a:ext cx="622822" cy="135761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856D8C01-C886-4A2D-23D4-7257962DA030}"/>
              </a:ext>
            </a:extLst>
          </p:cNvPr>
          <p:cNvCxnSpPr>
            <a:cxnSpLocks/>
            <a:stCxn id="51" idx="4"/>
            <a:endCxn id="58" idx="0"/>
          </p:cNvCxnSpPr>
          <p:nvPr/>
        </p:nvCxnSpPr>
        <p:spPr>
          <a:xfrm>
            <a:off x="9936270" y="2087957"/>
            <a:ext cx="17246" cy="130942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0DF0D958-B411-EAF0-4E83-B98823385676}"/>
              </a:ext>
            </a:extLst>
          </p:cNvPr>
          <p:cNvCxnSpPr>
            <a:cxnSpLocks/>
            <a:stCxn id="44" idx="0"/>
            <a:endCxn id="40" idx="4"/>
          </p:cNvCxnSpPr>
          <p:nvPr/>
        </p:nvCxnSpPr>
        <p:spPr>
          <a:xfrm flipV="1">
            <a:off x="5529734" y="2643419"/>
            <a:ext cx="6319" cy="97722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95B1ECB5-8448-2F59-394F-12CF154BE5AC}"/>
              </a:ext>
            </a:extLst>
          </p:cNvPr>
          <p:cNvCxnSpPr>
            <a:cxnSpLocks/>
            <a:stCxn id="43" idx="6"/>
            <a:endCxn id="40" idx="1"/>
          </p:cNvCxnSpPr>
          <p:nvPr/>
        </p:nvCxnSpPr>
        <p:spPr>
          <a:xfrm>
            <a:off x="4549489" y="2208021"/>
            <a:ext cx="860478" cy="13100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FD5E201-C73F-E659-09B5-FE863F98A8FD}"/>
              </a:ext>
            </a:extLst>
          </p:cNvPr>
          <p:cNvCxnSpPr>
            <a:cxnSpLocks/>
            <a:stCxn id="43" idx="5"/>
            <a:endCxn id="44" idx="1"/>
          </p:cNvCxnSpPr>
          <p:nvPr/>
        </p:nvCxnSpPr>
        <p:spPr>
          <a:xfrm>
            <a:off x="4497263" y="2334106"/>
            <a:ext cx="906385" cy="133876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DE57A60-9A9D-3384-6382-89ACF0669588}"/>
              </a:ext>
            </a:extLst>
          </p:cNvPr>
          <p:cNvCxnSpPr>
            <a:cxnSpLocks/>
            <a:stCxn id="36" idx="0"/>
            <a:endCxn id="440" idx="4"/>
          </p:cNvCxnSpPr>
          <p:nvPr/>
        </p:nvCxnSpPr>
        <p:spPr>
          <a:xfrm flipH="1" flipV="1">
            <a:off x="4517018" y="3970689"/>
            <a:ext cx="58605" cy="8636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C9EFDF18-1CD2-9741-8BD1-D8B1879C1463}"/>
              </a:ext>
            </a:extLst>
          </p:cNvPr>
          <p:cNvCxnSpPr>
            <a:cxnSpLocks/>
            <a:stCxn id="35" idx="0"/>
            <a:endCxn id="36" idx="4"/>
          </p:cNvCxnSpPr>
          <p:nvPr/>
        </p:nvCxnSpPr>
        <p:spPr>
          <a:xfrm flipV="1">
            <a:off x="4574679" y="5190996"/>
            <a:ext cx="944" cy="66723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BE445E5E-BA94-B51D-3ED3-BDAA43CBC8EB}"/>
              </a:ext>
            </a:extLst>
          </p:cNvPr>
          <p:cNvCxnSpPr>
            <a:cxnSpLocks/>
            <a:stCxn id="37" idx="3"/>
            <a:endCxn id="35" idx="6"/>
          </p:cNvCxnSpPr>
          <p:nvPr/>
        </p:nvCxnSpPr>
        <p:spPr>
          <a:xfrm flipH="1" flipV="1">
            <a:off x="4752990" y="6036541"/>
            <a:ext cx="1593854" cy="16359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3DD1C7F5-0A72-8B93-D807-C7FEB0B1D31D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 flipV="1">
            <a:off x="2660245" y="6015780"/>
            <a:ext cx="1736122" cy="2076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C476E8BB-EC66-ED93-51D5-CEA070663AE5}"/>
              </a:ext>
            </a:extLst>
          </p:cNvPr>
          <p:cNvCxnSpPr>
            <a:cxnSpLocks/>
            <a:stCxn id="33" idx="0"/>
            <a:endCxn id="32" idx="4"/>
          </p:cNvCxnSpPr>
          <p:nvPr/>
        </p:nvCxnSpPr>
        <p:spPr>
          <a:xfrm flipH="1" flipV="1">
            <a:off x="2461315" y="4834373"/>
            <a:ext cx="20619" cy="100309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8B516534-9425-AFCB-1816-A1F465CF9E92}"/>
              </a:ext>
            </a:extLst>
          </p:cNvPr>
          <p:cNvCxnSpPr>
            <a:cxnSpLocks/>
            <a:stCxn id="32" idx="0"/>
            <a:endCxn id="41" idx="4"/>
          </p:cNvCxnSpPr>
          <p:nvPr/>
        </p:nvCxnSpPr>
        <p:spPr>
          <a:xfrm flipV="1">
            <a:off x="2461315" y="3403446"/>
            <a:ext cx="30622" cy="107430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64B0EEF7-3461-7239-F519-4F4B32B031C4}"/>
              </a:ext>
            </a:extLst>
          </p:cNvPr>
          <p:cNvCxnSpPr>
            <a:cxnSpLocks/>
            <a:stCxn id="41" idx="0"/>
            <a:endCxn id="42" idx="4"/>
          </p:cNvCxnSpPr>
          <p:nvPr/>
        </p:nvCxnSpPr>
        <p:spPr>
          <a:xfrm flipV="1">
            <a:off x="2491937" y="2391105"/>
            <a:ext cx="18461" cy="6557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B626F53F-3281-E84A-7B0A-8593E3BF72C5}"/>
              </a:ext>
            </a:extLst>
          </p:cNvPr>
          <p:cNvCxnSpPr>
            <a:cxnSpLocks/>
            <a:stCxn id="43" idx="2"/>
            <a:endCxn id="42" idx="6"/>
          </p:cNvCxnSpPr>
          <p:nvPr/>
        </p:nvCxnSpPr>
        <p:spPr>
          <a:xfrm flipH="1">
            <a:off x="2688709" y="2208021"/>
            <a:ext cx="1504157" cy="477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Oval 382">
            <a:extLst>
              <a:ext uri="{FF2B5EF4-FFF2-40B4-BE49-F238E27FC236}">
                <a16:creationId xmlns:a16="http://schemas.microsoft.com/office/drawing/2014/main" id="{DF5E1836-9D75-C8B4-970B-1FDBD42E300B}"/>
              </a:ext>
            </a:extLst>
          </p:cNvPr>
          <p:cNvSpPr/>
          <p:nvPr/>
        </p:nvSpPr>
        <p:spPr>
          <a:xfrm>
            <a:off x="7491599" y="3345158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249C7EEF-6D79-4274-7549-BD4E6CF852AD}"/>
              </a:ext>
            </a:extLst>
          </p:cNvPr>
          <p:cNvCxnSpPr>
            <a:cxnSpLocks/>
            <a:stCxn id="65" idx="0"/>
            <a:endCxn id="383" idx="4"/>
          </p:cNvCxnSpPr>
          <p:nvPr/>
        </p:nvCxnSpPr>
        <p:spPr>
          <a:xfrm flipH="1" flipV="1">
            <a:off x="7669911" y="3701781"/>
            <a:ext cx="6658" cy="9018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Oval 409">
            <a:extLst>
              <a:ext uri="{FF2B5EF4-FFF2-40B4-BE49-F238E27FC236}">
                <a16:creationId xmlns:a16="http://schemas.microsoft.com/office/drawing/2014/main" id="{A4EF966B-A702-7CDE-9A4D-1382F37D35BB}"/>
              </a:ext>
            </a:extLst>
          </p:cNvPr>
          <p:cNvSpPr/>
          <p:nvPr/>
        </p:nvSpPr>
        <p:spPr>
          <a:xfrm>
            <a:off x="8744731" y="3350964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CE813D48-8DEB-67C5-1C5A-E1297C9AA89D}"/>
              </a:ext>
            </a:extLst>
          </p:cNvPr>
          <p:cNvCxnSpPr>
            <a:cxnSpLocks/>
            <a:stCxn id="410" idx="1"/>
            <a:endCxn id="39" idx="5"/>
          </p:cNvCxnSpPr>
          <p:nvPr/>
        </p:nvCxnSpPr>
        <p:spPr>
          <a:xfrm flipH="1" flipV="1">
            <a:off x="8346987" y="2569348"/>
            <a:ext cx="449970" cy="833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F5886B85-7C9B-4355-F368-B53DC85D5CF5}"/>
              </a:ext>
            </a:extLst>
          </p:cNvPr>
          <p:cNvCxnSpPr>
            <a:cxnSpLocks/>
            <a:stCxn id="410" idx="2"/>
            <a:endCxn id="383" idx="6"/>
          </p:cNvCxnSpPr>
          <p:nvPr/>
        </p:nvCxnSpPr>
        <p:spPr>
          <a:xfrm flipH="1" flipV="1">
            <a:off x="7848222" y="3523470"/>
            <a:ext cx="896509" cy="580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60D22CE1-A9B3-5A46-2F5E-D3A018763A7A}"/>
              </a:ext>
            </a:extLst>
          </p:cNvPr>
          <p:cNvCxnSpPr>
            <a:cxnSpLocks/>
            <a:stCxn id="410" idx="3"/>
            <a:endCxn id="65" idx="7"/>
          </p:cNvCxnSpPr>
          <p:nvPr/>
        </p:nvCxnSpPr>
        <p:spPr>
          <a:xfrm flipH="1">
            <a:off x="7802654" y="3655361"/>
            <a:ext cx="994303" cy="10005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Oval 439">
            <a:extLst>
              <a:ext uri="{FF2B5EF4-FFF2-40B4-BE49-F238E27FC236}">
                <a16:creationId xmlns:a16="http://schemas.microsoft.com/office/drawing/2014/main" id="{6024C91A-528E-FF04-FE45-669B84573260}"/>
              </a:ext>
            </a:extLst>
          </p:cNvPr>
          <p:cNvSpPr/>
          <p:nvPr/>
        </p:nvSpPr>
        <p:spPr>
          <a:xfrm>
            <a:off x="4338706" y="3614066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855AF43D-8069-4FD8-A2CE-A5C6AA8F7AB8}"/>
              </a:ext>
            </a:extLst>
          </p:cNvPr>
          <p:cNvCxnSpPr>
            <a:cxnSpLocks/>
            <a:stCxn id="44" idx="2"/>
            <a:endCxn id="440" idx="6"/>
          </p:cNvCxnSpPr>
          <p:nvPr/>
        </p:nvCxnSpPr>
        <p:spPr>
          <a:xfrm flipH="1" flipV="1">
            <a:off x="4695329" y="3792378"/>
            <a:ext cx="656093" cy="65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8E7B4004-6180-3BB3-9479-F4F04DFF7687}"/>
              </a:ext>
            </a:extLst>
          </p:cNvPr>
          <p:cNvCxnSpPr>
            <a:cxnSpLocks/>
            <a:stCxn id="440" idx="1"/>
            <a:endCxn id="43" idx="4"/>
          </p:cNvCxnSpPr>
          <p:nvPr/>
        </p:nvCxnSpPr>
        <p:spPr>
          <a:xfrm flipH="1" flipV="1">
            <a:off x="4371178" y="2386332"/>
            <a:ext cx="19754" cy="12799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E7128BE4-38AE-90A6-8B3D-9D0F35EDEC29}"/>
              </a:ext>
            </a:extLst>
          </p:cNvPr>
          <p:cNvCxnSpPr>
            <a:cxnSpLocks/>
            <a:stCxn id="440" idx="0"/>
            <a:endCxn id="40" idx="2"/>
          </p:cNvCxnSpPr>
          <p:nvPr/>
        </p:nvCxnSpPr>
        <p:spPr>
          <a:xfrm flipV="1">
            <a:off x="4517018" y="2465108"/>
            <a:ext cx="840723" cy="114895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Oval 450">
            <a:extLst>
              <a:ext uri="{FF2B5EF4-FFF2-40B4-BE49-F238E27FC236}">
                <a16:creationId xmlns:a16="http://schemas.microsoft.com/office/drawing/2014/main" id="{2FF1FE31-C50A-0616-FD9A-6B7E74DCF2F8}"/>
              </a:ext>
            </a:extLst>
          </p:cNvPr>
          <p:cNvSpPr/>
          <p:nvPr/>
        </p:nvSpPr>
        <p:spPr>
          <a:xfrm>
            <a:off x="5322038" y="4827795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B4728F0F-C441-98EE-8FF3-94DA3BB8BA6E}"/>
              </a:ext>
            </a:extLst>
          </p:cNvPr>
          <p:cNvCxnSpPr>
            <a:cxnSpLocks/>
            <a:stCxn id="36" idx="6"/>
            <a:endCxn id="451" idx="2"/>
          </p:cNvCxnSpPr>
          <p:nvPr/>
        </p:nvCxnSpPr>
        <p:spPr>
          <a:xfrm flipV="1">
            <a:off x="4753934" y="5006107"/>
            <a:ext cx="568104" cy="65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E20D78BF-463B-1223-BADC-12A0235DFED0}"/>
              </a:ext>
            </a:extLst>
          </p:cNvPr>
          <p:cNvCxnSpPr>
            <a:cxnSpLocks/>
            <a:stCxn id="44" idx="4"/>
            <a:endCxn id="451" idx="0"/>
          </p:cNvCxnSpPr>
          <p:nvPr/>
        </p:nvCxnSpPr>
        <p:spPr>
          <a:xfrm flipH="1">
            <a:off x="5500350" y="3977267"/>
            <a:ext cx="29384" cy="85052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02081FCC-57E3-E42A-CA5E-55988FF2C6F7}"/>
              </a:ext>
            </a:extLst>
          </p:cNvPr>
          <p:cNvCxnSpPr>
            <a:cxnSpLocks/>
            <a:stCxn id="36" idx="7"/>
            <a:endCxn id="44" idx="3"/>
          </p:cNvCxnSpPr>
          <p:nvPr/>
        </p:nvCxnSpPr>
        <p:spPr>
          <a:xfrm flipV="1">
            <a:off x="4701708" y="3925041"/>
            <a:ext cx="701940" cy="96155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BAD5C8FB-AD07-89D7-66D5-AAE139E73CE3}"/>
              </a:ext>
            </a:extLst>
          </p:cNvPr>
          <p:cNvCxnSpPr>
            <a:cxnSpLocks/>
            <a:stCxn id="451" idx="1"/>
            <a:endCxn id="440" idx="5"/>
          </p:cNvCxnSpPr>
          <p:nvPr/>
        </p:nvCxnSpPr>
        <p:spPr>
          <a:xfrm flipH="1" flipV="1">
            <a:off x="4643103" y="3918463"/>
            <a:ext cx="731161" cy="96155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CC92221-9D6C-D4CC-F3A3-5605BFA3B325}"/>
              </a:ext>
            </a:extLst>
          </p:cNvPr>
          <p:cNvCxnSpPr>
            <a:cxnSpLocks/>
            <a:stCxn id="451" idx="5"/>
            <a:endCxn id="37" idx="1"/>
          </p:cNvCxnSpPr>
          <p:nvPr/>
        </p:nvCxnSpPr>
        <p:spPr>
          <a:xfrm>
            <a:off x="5626435" y="5132192"/>
            <a:ext cx="720409" cy="81577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30418DFD-9500-FCE5-F063-8F2FB0B56F49}"/>
              </a:ext>
            </a:extLst>
          </p:cNvPr>
          <p:cNvCxnSpPr>
            <a:cxnSpLocks/>
            <a:stCxn id="36" idx="5"/>
            <a:endCxn id="37" idx="2"/>
          </p:cNvCxnSpPr>
          <p:nvPr/>
        </p:nvCxnSpPr>
        <p:spPr>
          <a:xfrm>
            <a:off x="4701708" y="5138770"/>
            <a:ext cx="1592910" cy="93527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876930AF-80A8-B47B-D647-21889383CA41}"/>
              </a:ext>
            </a:extLst>
          </p:cNvPr>
          <p:cNvCxnSpPr>
            <a:cxnSpLocks/>
            <a:stCxn id="35" idx="7"/>
            <a:endCxn id="451" idx="3"/>
          </p:cNvCxnSpPr>
          <p:nvPr/>
        </p:nvCxnSpPr>
        <p:spPr>
          <a:xfrm flipV="1">
            <a:off x="4700764" y="5132192"/>
            <a:ext cx="673500" cy="7782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Oval 502">
            <a:extLst>
              <a:ext uri="{FF2B5EF4-FFF2-40B4-BE49-F238E27FC236}">
                <a16:creationId xmlns:a16="http://schemas.microsoft.com/office/drawing/2014/main" id="{2285B8E3-F2A7-713A-F94D-9E848AE4E86F}"/>
              </a:ext>
            </a:extLst>
          </p:cNvPr>
          <p:cNvSpPr/>
          <p:nvPr/>
        </p:nvSpPr>
        <p:spPr>
          <a:xfrm>
            <a:off x="8727242" y="4583105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DF5F28D5-011F-84D8-D65B-AC4CF9AF14D8}"/>
              </a:ext>
            </a:extLst>
          </p:cNvPr>
          <p:cNvCxnSpPr>
            <a:cxnSpLocks/>
            <a:stCxn id="503" idx="2"/>
            <a:endCxn id="65" idx="6"/>
          </p:cNvCxnSpPr>
          <p:nvPr/>
        </p:nvCxnSpPr>
        <p:spPr>
          <a:xfrm flipH="1">
            <a:off x="7854880" y="4761417"/>
            <a:ext cx="872362" cy="205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CE26D939-28AA-7A89-0F6B-0BDFBEB399B5}"/>
              </a:ext>
            </a:extLst>
          </p:cNvPr>
          <p:cNvCxnSpPr>
            <a:cxnSpLocks/>
            <a:stCxn id="503" idx="0"/>
            <a:endCxn id="410" idx="4"/>
          </p:cNvCxnSpPr>
          <p:nvPr/>
        </p:nvCxnSpPr>
        <p:spPr>
          <a:xfrm flipV="1">
            <a:off x="8905554" y="3707587"/>
            <a:ext cx="17489" cy="8755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5F0D9242-F89F-D2CB-B116-DF70921C9EBB}"/>
              </a:ext>
            </a:extLst>
          </p:cNvPr>
          <p:cNvCxnSpPr>
            <a:cxnSpLocks/>
            <a:stCxn id="503" idx="1"/>
            <a:endCxn id="383" idx="5"/>
          </p:cNvCxnSpPr>
          <p:nvPr/>
        </p:nvCxnSpPr>
        <p:spPr>
          <a:xfrm flipH="1" flipV="1">
            <a:off x="7795996" y="3649555"/>
            <a:ext cx="983472" cy="98577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215727CE-BAF7-55EB-D761-6925ED373236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7684927" y="4934187"/>
            <a:ext cx="591968" cy="101377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A53496AC-8682-9294-EA31-E1406E3E09DD}"/>
              </a:ext>
            </a:extLst>
          </p:cNvPr>
          <p:cNvCxnSpPr>
            <a:cxnSpLocks/>
            <a:stCxn id="38" idx="0"/>
            <a:endCxn id="503" idx="3"/>
          </p:cNvCxnSpPr>
          <p:nvPr/>
        </p:nvCxnSpPr>
        <p:spPr>
          <a:xfrm flipV="1">
            <a:off x="8402981" y="4887502"/>
            <a:ext cx="376487" cy="100823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Oval 532">
            <a:extLst>
              <a:ext uri="{FF2B5EF4-FFF2-40B4-BE49-F238E27FC236}">
                <a16:creationId xmlns:a16="http://schemas.microsoft.com/office/drawing/2014/main" id="{CC60C055-F12D-4A03-E9A5-C40D44C9C0B1}"/>
              </a:ext>
            </a:extLst>
          </p:cNvPr>
          <p:cNvSpPr/>
          <p:nvPr/>
        </p:nvSpPr>
        <p:spPr>
          <a:xfrm>
            <a:off x="9859449" y="4614538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4" name="Straight Connector 533">
            <a:extLst>
              <a:ext uri="{FF2B5EF4-FFF2-40B4-BE49-F238E27FC236}">
                <a16:creationId xmlns:a16="http://schemas.microsoft.com/office/drawing/2014/main" id="{68440C41-A775-E2EB-FDC9-63006E01DDE3}"/>
              </a:ext>
            </a:extLst>
          </p:cNvPr>
          <p:cNvCxnSpPr>
            <a:cxnSpLocks/>
            <a:stCxn id="58" idx="4"/>
            <a:endCxn id="533" idx="0"/>
          </p:cNvCxnSpPr>
          <p:nvPr/>
        </p:nvCxnSpPr>
        <p:spPr>
          <a:xfrm>
            <a:off x="9953516" y="3754007"/>
            <a:ext cx="84245" cy="8605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C800B4B2-955C-55A2-7BD8-9816624A6308}"/>
              </a:ext>
            </a:extLst>
          </p:cNvPr>
          <p:cNvCxnSpPr>
            <a:cxnSpLocks/>
            <a:stCxn id="410" idx="5"/>
            <a:endCxn id="533" idx="1"/>
          </p:cNvCxnSpPr>
          <p:nvPr/>
        </p:nvCxnSpPr>
        <p:spPr>
          <a:xfrm>
            <a:off x="9049128" y="3655361"/>
            <a:ext cx="862547" cy="101140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C26176AE-26E1-CE93-8376-C35E3A8D3890}"/>
              </a:ext>
            </a:extLst>
          </p:cNvPr>
          <p:cNvCxnSpPr>
            <a:cxnSpLocks/>
            <a:stCxn id="58" idx="3"/>
            <a:endCxn id="503" idx="7"/>
          </p:cNvCxnSpPr>
          <p:nvPr/>
        </p:nvCxnSpPr>
        <p:spPr>
          <a:xfrm flipH="1">
            <a:off x="9031639" y="3701781"/>
            <a:ext cx="795791" cy="93355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Connector 542">
            <a:extLst>
              <a:ext uri="{FF2B5EF4-FFF2-40B4-BE49-F238E27FC236}">
                <a16:creationId xmlns:a16="http://schemas.microsoft.com/office/drawing/2014/main" id="{DC03BF8A-E2DE-EAEC-6B1F-25692D76D369}"/>
              </a:ext>
            </a:extLst>
          </p:cNvPr>
          <p:cNvCxnSpPr>
            <a:cxnSpLocks/>
            <a:stCxn id="533" idx="2"/>
            <a:endCxn id="503" idx="6"/>
          </p:cNvCxnSpPr>
          <p:nvPr/>
        </p:nvCxnSpPr>
        <p:spPr>
          <a:xfrm flipH="1" flipV="1">
            <a:off x="9083865" y="4761417"/>
            <a:ext cx="775584" cy="3143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067E2F2B-D70B-5F92-CCE1-10C4C006FB2E}"/>
              </a:ext>
            </a:extLst>
          </p:cNvPr>
          <p:cNvCxnSpPr>
            <a:cxnSpLocks/>
            <a:stCxn id="58" idx="2"/>
            <a:endCxn id="410" idx="6"/>
          </p:cNvCxnSpPr>
          <p:nvPr/>
        </p:nvCxnSpPr>
        <p:spPr>
          <a:xfrm flipH="1" flipV="1">
            <a:off x="9101354" y="3529276"/>
            <a:ext cx="673850" cy="4642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5AF6A55D-8FB5-DFBD-E66E-57C21A1A513F}"/>
              </a:ext>
            </a:extLst>
          </p:cNvPr>
          <p:cNvCxnSpPr>
            <a:cxnSpLocks/>
            <a:stCxn id="62" idx="0"/>
            <a:endCxn id="503" idx="5"/>
          </p:cNvCxnSpPr>
          <p:nvPr/>
        </p:nvCxnSpPr>
        <p:spPr>
          <a:xfrm flipH="1" flipV="1">
            <a:off x="9031639" y="4887502"/>
            <a:ext cx="523265" cy="99180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83741B4A-2398-89E1-5E5D-C150EF87253F}"/>
              </a:ext>
            </a:extLst>
          </p:cNvPr>
          <p:cNvCxnSpPr>
            <a:cxnSpLocks/>
            <a:stCxn id="533" idx="4"/>
            <a:endCxn id="62" idx="7"/>
          </p:cNvCxnSpPr>
          <p:nvPr/>
        </p:nvCxnSpPr>
        <p:spPr>
          <a:xfrm flipH="1">
            <a:off x="9680989" y="4971161"/>
            <a:ext cx="356772" cy="96037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Connector 578">
            <a:extLst>
              <a:ext uri="{FF2B5EF4-FFF2-40B4-BE49-F238E27FC236}">
                <a16:creationId xmlns:a16="http://schemas.microsoft.com/office/drawing/2014/main" id="{25299F07-D9C3-3D0A-DE83-E314BD215CFF}"/>
              </a:ext>
            </a:extLst>
          </p:cNvPr>
          <p:cNvCxnSpPr>
            <a:cxnSpLocks/>
            <a:stCxn id="533" idx="5"/>
            <a:endCxn id="60" idx="1"/>
          </p:cNvCxnSpPr>
          <p:nvPr/>
        </p:nvCxnSpPr>
        <p:spPr>
          <a:xfrm>
            <a:off x="10163846" y="4918935"/>
            <a:ext cx="769114" cy="10421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Connector 581">
            <a:extLst>
              <a:ext uri="{FF2B5EF4-FFF2-40B4-BE49-F238E27FC236}">
                <a16:creationId xmlns:a16="http://schemas.microsoft.com/office/drawing/2014/main" id="{326D9D79-8404-1051-F0F1-C5BA343BBA90}"/>
              </a:ext>
            </a:extLst>
          </p:cNvPr>
          <p:cNvCxnSpPr>
            <a:cxnSpLocks/>
            <a:stCxn id="533" idx="6"/>
            <a:endCxn id="61" idx="1"/>
          </p:cNvCxnSpPr>
          <p:nvPr/>
        </p:nvCxnSpPr>
        <p:spPr>
          <a:xfrm>
            <a:off x="10216072" y="4792850"/>
            <a:ext cx="1434941" cy="22249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Straight Connector 638">
            <a:extLst>
              <a:ext uri="{FF2B5EF4-FFF2-40B4-BE49-F238E27FC236}">
                <a16:creationId xmlns:a16="http://schemas.microsoft.com/office/drawing/2014/main" id="{53D5E423-0CA1-4F16-65E1-57123B2F00CE}"/>
              </a:ext>
            </a:extLst>
          </p:cNvPr>
          <p:cNvCxnSpPr>
            <a:cxnSpLocks/>
            <a:stCxn id="38" idx="7"/>
            <a:endCxn id="533" idx="3"/>
          </p:cNvCxnSpPr>
          <p:nvPr/>
        </p:nvCxnSpPr>
        <p:spPr>
          <a:xfrm flipV="1">
            <a:off x="8529066" y="4918935"/>
            <a:ext cx="1382609" cy="102902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>
            <a:extLst>
              <a:ext uri="{FF2B5EF4-FFF2-40B4-BE49-F238E27FC236}">
                <a16:creationId xmlns:a16="http://schemas.microsoft.com/office/drawing/2014/main" id="{79940048-FAD5-4273-62DD-98E5135FD063}"/>
              </a:ext>
            </a:extLst>
          </p:cNvPr>
          <p:cNvCxnSpPr>
            <a:cxnSpLocks/>
            <a:stCxn id="62" idx="1"/>
            <a:endCxn id="65" idx="5"/>
          </p:cNvCxnSpPr>
          <p:nvPr/>
        </p:nvCxnSpPr>
        <p:spPr>
          <a:xfrm flipH="1" flipV="1">
            <a:off x="7802654" y="4908074"/>
            <a:ext cx="1626164" cy="102345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2" name="Oval 651">
            <a:extLst>
              <a:ext uri="{FF2B5EF4-FFF2-40B4-BE49-F238E27FC236}">
                <a16:creationId xmlns:a16="http://schemas.microsoft.com/office/drawing/2014/main" id="{5F8E5095-6E38-CCF8-B7F7-D4463BBD3F6E}"/>
              </a:ext>
            </a:extLst>
          </p:cNvPr>
          <p:cNvSpPr/>
          <p:nvPr/>
        </p:nvSpPr>
        <p:spPr>
          <a:xfrm>
            <a:off x="9016305" y="2281916"/>
            <a:ext cx="356623" cy="356623"/>
          </a:xfrm>
          <a:prstGeom prst="ellipse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3" name="Straight Connector 652">
            <a:extLst>
              <a:ext uri="{FF2B5EF4-FFF2-40B4-BE49-F238E27FC236}">
                <a16:creationId xmlns:a16="http://schemas.microsoft.com/office/drawing/2014/main" id="{39773FDF-546B-AC98-4210-B37882CA58B1}"/>
              </a:ext>
            </a:extLst>
          </p:cNvPr>
          <p:cNvCxnSpPr>
            <a:cxnSpLocks/>
            <a:stCxn id="50" idx="4"/>
            <a:endCxn id="652" idx="0"/>
          </p:cNvCxnSpPr>
          <p:nvPr/>
        </p:nvCxnSpPr>
        <p:spPr>
          <a:xfrm>
            <a:off x="9189306" y="1643770"/>
            <a:ext cx="5311" cy="63814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Connector 656">
            <a:extLst>
              <a:ext uri="{FF2B5EF4-FFF2-40B4-BE49-F238E27FC236}">
                <a16:creationId xmlns:a16="http://schemas.microsoft.com/office/drawing/2014/main" id="{3FAF322A-80AE-FCA3-646E-4D5FAE2AB462}"/>
              </a:ext>
            </a:extLst>
          </p:cNvPr>
          <p:cNvCxnSpPr>
            <a:cxnSpLocks/>
            <a:stCxn id="39" idx="6"/>
            <a:endCxn id="652" idx="2"/>
          </p:cNvCxnSpPr>
          <p:nvPr/>
        </p:nvCxnSpPr>
        <p:spPr>
          <a:xfrm>
            <a:off x="8399213" y="2443263"/>
            <a:ext cx="617092" cy="1696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Connector 659">
            <a:extLst>
              <a:ext uri="{FF2B5EF4-FFF2-40B4-BE49-F238E27FC236}">
                <a16:creationId xmlns:a16="http://schemas.microsoft.com/office/drawing/2014/main" id="{78CEEFB5-7EFB-C06C-E014-D5988AF63432}"/>
              </a:ext>
            </a:extLst>
          </p:cNvPr>
          <p:cNvCxnSpPr>
            <a:cxnSpLocks/>
            <a:stCxn id="410" idx="0"/>
            <a:endCxn id="652" idx="4"/>
          </p:cNvCxnSpPr>
          <p:nvPr/>
        </p:nvCxnSpPr>
        <p:spPr>
          <a:xfrm flipV="1">
            <a:off x="8923043" y="2638539"/>
            <a:ext cx="271574" cy="71242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Connector 663">
            <a:extLst>
              <a:ext uri="{FF2B5EF4-FFF2-40B4-BE49-F238E27FC236}">
                <a16:creationId xmlns:a16="http://schemas.microsoft.com/office/drawing/2014/main" id="{0A1B9A18-19C5-F888-5CA0-AA5AC15F4BB4}"/>
              </a:ext>
            </a:extLst>
          </p:cNvPr>
          <p:cNvCxnSpPr>
            <a:cxnSpLocks/>
            <a:stCxn id="58" idx="1"/>
            <a:endCxn id="652" idx="5"/>
          </p:cNvCxnSpPr>
          <p:nvPr/>
        </p:nvCxnSpPr>
        <p:spPr>
          <a:xfrm flipH="1" flipV="1">
            <a:off x="9320702" y="2586313"/>
            <a:ext cx="506728" cy="86329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Connector 666">
            <a:extLst>
              <a:ext uri="{FF2B5EF4-FFF2-40B4-BE49-F238E27FC236}">
                <a16:creationId xmlns:a16="http://schemas.microsoft.com/office/drawing/2014/main" id="{3276300A-C300-59FE-3ED4-0023F8F00CAA}"/>
              </a:ext>
            </a:extLst>
          </p:cNvPr>
          <p:cNvCxnSpPr>
            <a:cxnSpLocks/>
            <a:stCxn id="652" idx="7"/>
            <a:endCxn id="51" idx="3"/>
          </p:cNvCxnSpPr>
          <p:nvPr/>
        </p:nvCxnSpPr>
        <p:spPr>
          <a:xfrm flipV="1">
            <a:off x="9320702" y="2035731"/>
            <a:ext cx="489482" cy="29841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9" name="TextBox 688">
            <a:extLst>
              <a:ext uri="{FF2B5EF4-FFF2-40B4-BE49-F238E27FC236}">
                <a16:creationId xmlns:a16="http://schemas.microsoft.com/office/drawing/2014/main" id="{D127CA27-D90F-BB2D-956F-9585EFC45325}"/>
              </a:ext>
            </a:extLst>
          </p:cNvPr>
          <p:cNvSpPr txBox="1"/>
          <p:nvPr/>
        </p:nvSpPr>
        <p:spPr>
          <a:xfrm>
            <a:off x="2364794" y="298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9BF8FE08-41A4-4A96-AD9F-47481D3D833C}"/>
              </a:ext>
            </a:extLst>
          </p:cNvPr>
          <p:cNvSpPr txBox="1"/>
          <p:nvPr/>
        </p:nvSpPr>
        <p:spPr>
          <a:xfrm>
            <a:off x="2365425" y="2019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1EBB057D-16D9-1BE3-7967-2EDA23E56B8E}"/>
              </a:ext>
            </a:extLst>
          </p:cNvPr>
          <p:cNvSpPr txBox="1"/>
          <p:nvPr/>
        </p:nvSpPr>
        <p:spPr>
          <a:xfrm>
            <a:off x="2351337" y="3034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693" name="TextBox 692">
            <a:extLst>
              <a:ext uri="{FF2B5EF4-FFF2-40B4-BE49-F238E27FC236}">
                <a16:creationId xmlns:a16="http://schemas.microsoft.com/office/drawing/2014/main" id="{A057640C-D98B-7E06-40E5-83C4C81B0466}"/>
              </a:ext>
            </a:extLst>
          </p:cNvPr>
          <p:cNvSpPr txBox="1"/>
          <p:nvPr/>
        </p:nvSpPr>
        <p:spPr>
          <a:xfrm>
            <a:off x="2315689" y="4477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13634C39-574A-5C65-F128-0CF9A174EA15}"/>
              </a:ext>
            </a:extLst>
          </p:cNvPr>
          <p:cNvSpPr txBox="1"/>
          <p:nvPr/>
        </p:nvSpPr>
        <p:spPr>
          <a:xfrm>
            <a:off x="2339914" y="5828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695" name="TextBox 694">
            <a:extLst>
              <a:ext uri="{FF2B5EF4-FFF2-40B4-BE49-F238E27FC236}">
                <a16:creationId xmlns:a16="http://schemas.microsoft.com/office/drawing/2014/main" id="{FDE81F0D-29F2-5622-3ADB-105956496039}"/>
              </a:ext>
            </a:extLst>
          </p:cNvPr>
          <p:cNvSpPr txBox="1"/>
          <p:nvPr/>
        </p:nvSpPr>
        <p:spPr>
          <a:xfrm>
            <a:off x="4424536" y="48294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7C985442-0967-24F1-A98C-62FDD4869118}"/>
              </a:ext>
            </a:extLst>
          </p:cNvPr>
          <p:cNvSpPr txBox="1"/>
          <p:nvPr/>
        </p:nvSpPr>
        <p:spPr>
          <a:xfrm>
            <a:off x="4380392" y="36186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697" name="TextBox 696">
            <a:extLst>
              <a:ext uri="{FF2B5EF4-FFF2-40B4-BE49-F238E27FC236}">
                <a16:creationId xmlns:a16="http://schemas.microsoft.com/office/drawing/2014/main" id="{29A44CE7-7C03-9FB1-5CCA-B49FDA6C0D6B}"/>
              </a:ext>
            </a:extLst>
          </p:cNvPr>
          <p:cNvSpPr txBox="1"/>
          <p:nvPr/>
        </p:nvSpPr>
        <p:spPr>
          <a:xfrm>
            <a:off x="4224101" y="20294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A50AD1E9-AF74-60AA-193A-40850CA36AFA}"/>
              </a:ext>
            </a:extLst>
          </p:cNvPr>
          <p:cNvSpPr txBox="1"/>
          <p:nvPr/>
        </p:nvSpPr>
        <p:spPr>
          <a:xfrm>
            <a:off x="5332760" y="36272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</a:t>
            </a:r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83402B08-8620-2304-8114-F8EC74087F18}"/>
              </a:ext>
            </a:extLst>
          </p:cNvPr>
          <p:cNvSpPr txBox="1"/>
          <p:nvPr/>
        </p:nvSpPr>
        <p:spPr>
          <a:xfrm>
            <a:off x="5326245" y="22763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700" name="TextBox 699">
            <a:extLst>
              <a:ext uri="{FF2B5EF4-FFF2-40B4-BE49-F238E27FC236}">
                <a16:creationId xmlns:a16="http://schemas.microsoft.com/office/drawing/2014/main" id="{154C3DEC-C307-0140-DAE0-1ED7C9AD2BB4}"/>
              </a:ext>
            </a:extLst>
          </p:cNvPr>
          <p:cNvSpPr txBox="1"/>
          <p:nvPr/>
        </p:nvSpPr>
        <p:spPr>
          <a:xfrm>
            <a:off x="5293087" y="48247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</a:t>
            </a:r>
          </a:p>
        </p:txBody>
      </p:sp>
      <p:sp>
        <p:nvSpPr>
          <p:cNvPr id="701" name="TextBox 700">
            <a:extLst>
              <a:ext uri="{FF2B5EF4-FFF2-40B4-BE49-F238E27FC236}">
                <a16:creationId xmlns:a16="http://schemas.microsoft.com/office/drawing/2014/main" id="{7D4B8259-FFF4-55BE-E584-84460B46AD4F}"/>
              </a:ext>
            </a:extLst>
          </p:cNvPr>
          <p:cNvSpPr txBox="1"/>
          <p:nvPr/>
        </p:nvSpPr>
        <p:spPr>
          <a:xfrm>
            <a:off x="4431925" y="58582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702" name="TextBox 701">
            <a:extLst>
              <a:ext uri="{FF2B5EF4-FFF2-40B4-BE49-F238E27FC236}">
                <a16:creationId xmlns:a16="http://schemas.microsoft.com/office/drawing/2014/main" id="{9DD5A57D-9070-1DA7-AC4A-D4C1A13F4890}"/>
              </a:ext>
            </a:extLst>
          </p:cNvPr>
          <p:cNvSpPr txBox="1"/>
          <p:nvPr/>
        </p:nvSpPr>
        <p:spPr>
          <a:xfrm>
            <a:off x="6277105" y="5896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13</a:t>
            </a:r>
          </a:p>
        </p:txBody>
      </p:sp>
      <p:sp>
        <p:nvSpPr>
          <p:cNvPr id="703" name="TextBox 702">
            <a:extLst>
              <a:ext uri="{FF2B5EF4-FFF2-40B4-BE49-F238E27FC236}">
                <a16:creationId xmlns:a16="http://schemas.microsoft.com/office/drawing/2014/main" id="{29D56881-B921-1AC7-B146-2DD1F42D6BEE}"/>
              </a:ext>
            </a:extLst>
          </p:cNvPr>
          <p:cNvSpPr txBox="1"/>
          <p:nvPr/>
        </p:nvSpPr>
        <p:spPr>
          <a:xfrm>
            <a:off x="7462945" y="46103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14</a:t>
            </a:r>
          </a:p>
        </p:txBody>
      </p:sp>
      <p:sp>
        <p:nvSpPr>
          <p:cNvPr id="704" name="TextBox 703">
            <a:extLst>
              <a:ext uri="{FF2B5EF4-FFF2-40B4-BE49-F238E27FC236}">
                <a16:creationId xmlns:a16="http://schemas.microsoft.com/office/drawing/2014/main" id="{456972AD-EDC1-5AF3-AEFF-83FCB890DC22}"/>
              </a:ext>
            </a:extLst>
          </p:cNvPr>
          <p:cNvSpPr txBox="1"/>
          <p:nvPr/>
        </p:nvSpPr>
        <p:spPr>
          <a:xfrm>
            <a:off x="7469549" y="33446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15</a:t>
            </a:r>
          </a:p>
        </p:txBody>
      </p:sp>
      <p:sp>
        <p:nvSpPr>
          <p:cNvPr id="705" name="TextBox 704">
            <a:extLst>
              <a:ext uri="{FF2B5EF4-FFF2-40B4-BE49-F238E27FC236}">
                <a16:creationId xmlns:a16="http://schemas.microsoft.com/office/drawing/2014/main" id="{AC06601A-16FD-61AE-DB7C-E739F4BE093F}"/>
              </a:ext>
            </a:extLst>
          </p:cNvPr>
          <p:cNvSpPr txBox="1"/>
          <p:nvPr/>
        </p:nvSpPr>
        <p:spPr>
          <a:xfrm>
            <a:off x="6963932" y="22718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D6348DEF-9F45-44B4-286E-77F031E605D9}"/>
              </a:ext>
            </a:extLst>
          </p:cNvPr>
          <p:cNvSpPr txBox="1"/>
          <p:nvPr/>
        </p:nvSpPr>
        <p:spPr>
          <a:xfrm>
            <a:off x="6971870" y="877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17</a:t>
            </a:r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473C540C-9FEC-7928-017F-25FAF737982F}"/>
              </a:ext>
            </a:extLst>
          </p:cNvPr>
          <p:cNvSpPr txBox="1"/>
          <p:nvPr/>
        </p:nvSpPr>
        <p:spPr>
          <a:xfrm>
            <a:off x="5824382" y="2589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18</a:t>
            </a:r>
          </a:p>
        </p:txBody>
      </p:sp>
      <p:sp>
        <p:nvSpPr>
          <p:cNvPr id="709" name="TextBox 708">
            <a:extLst>
              <a:ext uri="{FF2B5EF4-FFF2-40B4-BE49-F238E27FC236}">
                <a16:creationId xmlns:a16="http://schemas.microsoft.com/office/drawing/2014/main" id="{752C4DFA-C5A4-E641-D7DF-95A850F6EF4C}"/>
              </a:ext>
            </a:extLst>
          </p:cNvPr>
          <p:cNvSpPr txBox="1"/>
          <p:nvPr/>
        </p:nvSpPr>
        <p:spPr>
          <a:xfrm>
            <a:off x="6959455" y="2518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19</a:t>
            </a:r>
          </a:p>
        </p:txBody>
      </p:sp>
      <p:sp>
        <p:nvSpPr>
          <p:cNvPr id="710" name="TextBox 709">
            <a:extLst>
              <a:ext uri="{FF2B5EF4-FFF2-40B4-BE49-F238E27FC236}">
                <a16:creationId xmlns:a16="http://schemas.microsoft.com/office/drawing/2014/main" id="{F4D1F45C-C7F4-1C8A-0A57-FDBABB9CDC00}"/>
              </a:ext>
            </a:extLst>
          </p:cNvPr>
          <p:cNvSpPr txBox="1"/>
          <p:nvPr/>
        </p:nvSpPr>
        <p:spPr>
          <a:xfrm>
            <a:off x="8983225" y="2506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</a:t>
            </a:r>
          </a:p>
        </p:txBody>
      </p:sp>
      <p:sp>
        <p:nvSpPr>
          <p:cNvPr id="711" name="TextBox 710">
            <a:extLst>
              <a:ext uri="{FF2B5EF4-FFF2-40B4-BE49-F238E27FC236}">
                <a16:creationId xmlns:a16="http://schemas.microsoft.com/office/drawing/2014/main" id="{0028B3E8-C0C0-72B5-6A52-A52A6CCC1418}"/>
              </a:ext>
            </a:extLst>
          </p:cNvPr>
          <p:cNvSpPr txBox="1"/>
          <p:nvPr/>
        </p:nvSpPr>
        <p:spPr>
          <a:xfrm>
            <a:off x="8989848" y="12723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21</a:t>
            </a:r>
          </a:p>
        </p:txBody>
      </p:sp>
      <p:sp>
        <p:nvSpPr>
          <p:cNvPr id="712" name="TextBox 711">
            <a:extLst>
              <a:ext uri="{FF2B5EF4-FFF2-40B4-BE49-F238E27FC236}">
                <a16:creationId xmlns:a16="http://schemas.microsoft.com/office/drawing/2014/main" id="{8F5BAB8C-BD9C-160E-6775-EDF0257AF42E}"/>
              </a:ext>
            </a:extLst>
          </p:cNvPr>
          <p:cNvSpPr txBox="1"/>
          <p:nvPr/>
        </p:nvSpPr>
        <p:spPr>
          <a:xfrm>
            <a:off x="8021444" y="15122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22</a:t>
            </a:r>
          </a:p>
        </p:txBody>
      </p:sp>
      <p:sp>
        <p:nvSpPr>
          <p:cNvPr id="713" name="TextBox 712">
            <a:extLst>
              <a:ext uri="{FF2B5EF4-FFF2-40B4-BE49-F238E27FC236}">
                <a16:creationId xmlns:a16="http://schemas.microsoft.com/office/drawing/2014/main" id="{A7DB0F89-DBAE-3020-4FDE-9495BC409D0E}"/>
              </a:ext>
            </a:extLst>
          </p:cNvPr>
          <p:cNvSpPr txBox="1"/>
          <p:nvPr/>
        </p:nvSpPr>
        <p:spPr>
          <a:xfrm>
            <a:off x="8015316" y="22433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23</a:t>
            </a:r>
          </a:p>
        </p:txBody>
      </p:sp>
      <p:cxnSp>
        <p:nvCxnSpPr>
          <p:cNvPr id="714" name="Straight Connector 713">
            <a:extLst>
              <a:ext uri="{FF2B5EF4-FFF2-40B4-BE49-F238E27FC236}">
                <a16:creationId xmlns:a16="http://schemas.microsoft.com/office/drawing/2014/main" id="{0A4E3CE9-DD01-DF13-6B48-3269DB62A420}"/>
              </a:ext>
            </a:extLst>
          </p:cNvPr>
          <p:cNvCxnSpPr>
            <a:cxnSpLocks/>
            <a:stCxn id="652" idx="1"/>
            <a:endCxn id="52" idx="5"/>
          </p:cNvCxnSpPr>
          <p:nvPr/>
        </p:nvCxnSpPr>
        <p:spPr>
          <a:xfrm flipH="1" flipV="1">
            <a:off x="8350754" y="1824698"/>
            <a:ext cx="717777" cy="50944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" name="TextBox 716">
            <a:extLst>
              <a:ext uri="{FF2B5EF4-FFF2-40B4-BE49-F238E27FC236}">
                <a16:creationId xmlns:a16="http://schemas.microsoft.com/office/drawing/2014/main" id="{97342F20-F72D-5794-CB8D-D08B84C02E93}"/>
              </a:ext>
            </a:extLst>
          </p:cNvPr>
          <p:cNvSpPr txBox="1"/>
          <p:nvPr/>
        </p:nvSpPr>
        <p:spPr>
          <a:xfrm>
            <a:off x="8991885" y="22745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718" name="TextBox 717">
            <a:extLst>
              <a:ext uri="{FF2B5EF4-FFF2-40B4-BE49-F238E27FC236}">
                <a16:creationId xmlns:a16="http://schemas.microsoft.com/office/drawing/2014/main" id="{2586244E-A8F9-D5D1-90A2-00636181C679}"/>
              </a:ext>
            </a:extLst>
          </p:cNvPr>
          <p:cNvSpPr txBox="1"/>
          <p:nvPr/>
        </p:nvSpPr>
        <p:spPr>
          <a:xfrm>
            <a:off x="8727242" y="33279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25</a:t>
            </a:r>
          </a:p>
        </p:txBody>
      </p:sp>
      <p:sp>
        <p:nvSpPr>
          <p:cNvPr id="719" name="TextBox 718">
            <a:extLst>
              <a:ext uri="{FF2B5EF4-FFF2-40B4-BE49-F238E27FC236}">
                <a16:creationId xmlns:a16="http://schemas.microsoft.com/office/drawing/2014/main" id="{1B8E57F8-BFAA-4DC7-4436-509768C0D11B}"/>
              </a:ext>
            </a:extLst>
          </p:cNvPr>
          <p:cNvSpPr txBox="1"/>
          <p:nvPr/>
        </p:nvSpPr>
        <p:spPr>
          <a:xfrm>
            <a:off x="8713690" y="45696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26</a:t>
            </a:r>
          </a:p>
        </p:txBody>
      </p:sp>
      <p:sp>
        <p:nvSpPr>
          <p:cNvPr id="720" name="TextBox 719">
            <a:extLst>
              <a:ext uri="{FF2B5EF4-FFF2-40B4-BE49-F238E27FC236}">
                <a16:creationId xmlns:a16="http://schemas.microsoft.com/office/drawing/2014/main" id="{193DC96C-42F9-7D10-8860-A120B0A785D7}"/>
              </a:ext>
            </a:extLst>
          </p:cNvPr>
          <p:cNvSpPr txBox="1"/>
          <p:nvPr/>
        </p:nvSpPr>
        <p:spPr>
          <a:xfrm>
            <a:off x="8207156" y="58812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27</a:t>
            </a:r>
          </a:p>
        </p:txBody>
      </p:sp>
      <p:sp>
        <p:nvSpPr>
          <p:cNvPr id="721" name="TextBox 720">
            <a:extLst>
              <a:ext uri="{FF2B5EF4-FFF2-40B4-BE49-F238E27FC236}">
                <a16:creationId xmlns:a16="http://schemas.microsoft.com/office/drawing/2014/main" id="{D7D3D39B-C28E-FB26-3FB7-7336F8968384}"/>
              </a:ext>
            </a:extLst>
          </p:cNvPr>
          <p:cNvSpPr txBox="1"/>
          <p:nvPr/>
        </p:nvSpPr>
        <p:spPr>
          <a:xfrm>
            <a:off x="9348334" y="58729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28</a:t>
            </a:r>
          </a:p>
        </p:txBody>
      </p:sp>
      <p:sp>
        <p:nvSpPr>
          <p:cNvPr id="722" name="TextBox 721">
            <a:extLst>
              <a:ext uri="{FF2B5EF4-FFF2-40B4-BE49-F238E27FC236}">
                <a16:creationId xmlns:a16="http://schemas.microsoft.com/office/drawing/2014/main" id="{7FBB01A5-D3B8-94DB-9D4E-D1CBE5BF24E1}"/>
              </a:ext>
            </a:extLst>
          </p:cNvPr>
          <p:cNvSpPr txBox="1"/>
          <p:nvPr/>
        </p:nvSpPr>
        <p:spPr>
          <a:xfrm>
            <a:off x="9831774" y="46054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29</a:t>
            </a:r>
          </a:p>
        </p:txBody>
      </p:sp>
      <p:sp>
        <p:nvSpPr>
          <p:cNvPr id="723" name="TextBox 722">
            <a:extLst>
              <a:ext uri="{FF2B5EF4-FFF2-40B4-BE49-F238E27FC236}">
                <a16:creationId xmlns:a16="http://schemas.microsoft.com/office/drawing/2014/main" id="{94373310-BB31-7216-ABBA-1579EDD04397}"/>
              </a:ext>
            </a:extLst>
          </p:cNvPr>
          <p:cNvSpPr txBox="1"/>
          <p:nvPr/>
        </p:nvSpPr>
        <p:spPr>
          <a:xfrm>
            <a:off x="9767675" y="3388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724" name="TextBox 723">
            <a:extLst>
              <a:ext uri="{FF2B5EF4-FFF2-40B4-BE49-F238E27FC236}">
                <a16:creationId xmlns:a16="http://schemas.microsoft.com/office/drawing/2014/main" id="{715DC1A5-481C-DA63-F5E2-2A2E77AB7175}"/>
              </a:ext>
            </a:extLst>
          </p:cNvPr>
          <p:cNvSpPr txBox="1"/>
          <p:nvPr/>
        </p:nvSpPr>
        <p:spPr>
          <a:xfrm>
            <a:off x="9734875" y="1731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31</a:t>
            </a:r>
          </a:p>
        </p:txBody>
      </p:sp>
      <p:sp>
        <p:nvSpPr>
          <p:cNvPr id="725" name="TextBox 724">
            <a:extLst>
              <a:ext uri="{FF2B5EF4-FFF2-40B4-BE49-F238E27FC236}">
                <a16:creationId xmlns:a16="http://schemas.microsoft.com/office/drawing/2014/main" id="{435B47A4-472D-3AEF-9870-C6764EAC70C8}"/>
              </a:ext>
            </a:extLst>
          </p:cNvPr>
          <p:cNvSpPr txBox="1"/>
          <p:nvPr/>
        </p:nvSpPr>
        <p:spPr>
          <a:xfrm>
            <a:off x="10504401" y="17186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726" name="TextBox 725">
            <a:extLst>
              <a:ext uri="{FF2B5EF4-FFF2-40B4-BE49-F238E27FC236}">
                <a16:creationId xmlns:a16="http://schemas.microsoft.com/office/drawing/2014/main" id="{88DF4D98-1B3E-94FB-48B0-E368A204554F}"/>
              </a:ext>
            </a:extLst>
          </p:cNvPr>
          <p:cNvSpPr txBox="1"/>
          <p:nvPr/>
        </p:nvSpPr>
        <p:spPr>
          <a:xfrm>
            <a:off x="10507985" y="2644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33</a:t>
            </a:r>
          </a:p>
        </p:txBody>
      </p:sp>
      <p:sp>
        <p:nvSpPr>
          <p:cNvPr id="727" name="TextBox 726">
            <a:extLst>
              <a:ext uri="{FF2B5EF4-FFF2-40B4-BE49-F238E27FC236}">
                <a16:creationId xmlns:a16="http://schemas.microsoft.com/office/drawing/2014/main" id="{70870626-AA19-3B8E-3B20-53C8F0B82B23}"/>
              </a:ext>
            </a:extLst>
          </p:cNvPr>
          <p:cNvSpPr txBox="1"/>
          <p:nvPr/>
        </p:nvSpPr>
        <p:spPr>
          <a:xfrm>
            <a:off x="11624426" y="17290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35</a:t>
            </a:r>
          </a:p>
        </p:txBody>
      </p:sp>
      <p:sp>
        <p:nvSpPr>
          <p:cNvPr id="728" name="TextBox 727">
            <a:extLst>
              <a:ext uri="{FF2B5EF4-FFF2-40B4-BE49-F238E27FC236}">
                <a16:creationId xmlns:a16="http://schemas.microsoft.com/office/drawing/2014/main" id="{EDFA18C1-8DEC-7944-5BC4-1B854F9C4D02}"/>
              </a:ext>
            </a:extLst>
          </p:cNvPr>
          <p:cNvSpPr txBox="1"/>
          <p:nvPr/>
        </p:nvSpPr>
        <p:spPr>
          <a:xfrm>
            <a:off x="11643388" y="32959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36</a:t>
            </a:r>
          </a:p>
        </p:txBody>
      </p:sp>
      <p:sp>
        <p:nvSpPr>
          <p:cNvPr id="729" name="TextBox 728">
            <a:extLst>
              <a:ext uri="{FF2B5EF4-FFF2-40B4-BE49-F238E27FC236}">
                <a16:creationId xmlns:a16="http://schemas.microsoft.com/office/drawing/2014/main" id="{1BF117B1-08FC-E2BC-491B-5751C88D8AB8}"/>
              </a:ext>
            </a:extLst>
          </p:cNvPr>
          <p:cNvSpPr txBox="1"/>
          <p:nvPr/>
        </p:nvSpPr>
        <p:spPr>
          <a:xfrm>
            <a:off x="11589034" y="49776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37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85C2609A-BF68-BCB5-656C-DAA7FEC4635B}"/>
              </a:ext>
            </a:extLst>
          </p:cNvPr>
          <p:cNvSpPr txBox="1"/>
          <p:nvPr/>
        </p:nvSpPr>
        <p:spPr>
          <a:xfrm>
            <a:off x="10859270" y="58992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38</a:t>
            </a:r>
          </a:p>
        </p:txBody>
      </p:sp>
      <p:cxnSp>
        <p:nvCxnSpPr>
          <p:cNvPr id="731" name="Straight Connector 730">
            <a:extLst>
              <a:ext uri="{FF2B5EF4-FFF2-40B4-BE49-F238E27FC236}">
                <a16:creationId xmlns:a16="http://schemas.microsoft.com/office/drawing/2014/main" id="{3A13E73E-3765-04AE-7857-1F0253EFDD44}"/>
              </a:ext>
            </a:extLst>
          </p:cNvPr>
          <p:cNvCxnSpPr>
            <a:cxnSpLocks/>
            <a:stCxn id="61" idx="2"/>
            <a:endCxn id="62" idx="7"/>
          </p:cNvCxnSpPr>
          <p:nvPr/>
        </p:nvCxnSpPr>
        <p:spPr>
          <a:xfrm flipH="1">
            <a:off x="9680989" y="5141427"/>
            <a:ext cx="1917798" cy="79010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3" name="TextBox 742">
            <a:extLst>
              <a:ext uri="{FF2B5EF4-FFF2-40B4-BE49-F238E27FC236}">
                <a16:creationId xmlns:a16="http://schemas.microsoft.com/office/drawing/2014/main" id="{B6AE8D66-A79D-6DBE-0D5C-34D8FC1C2AD8}"/>
              </a:ext>
            </a:extLst>
          </p:cNvPr>
          <p:cNvSpPr txBox="1"/>
          <p:nvPr/>
        </p:nvSpPr>
        <p:spPr>
          <a:xfrm>
            <a:off x="11621322" y="2444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271201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bg2">
              <a:lumMod val="1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11320</TotalTime>
  <Words>76</Words>
  <Application>Microsoft Macintosh PowerPoint</Application>
  <PresentationFormat>Widescreen</PresentationFormat>
  <Paragraphs>76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Hamilton</dc:creator>
  <cp:lastModifiedBy>Jordan Hamilton</cp:lastModifiedBy>
  <cp:revision>2</cp:revision>
  <dcterms:created xsi:type="dcterms:W3CDTF">2022-05-02T15:44:35Z</dcterms:created>
  <dcterms:modified xsi:type="dcterms:W3CDTF">2022-05-10T12:25:27Z</dcterms:modified>
</cp:coreProperties>
</file>