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7" r:id="rId2"/>
    <p:sldId id="276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64" r:id="rId11"/>
    <p:sldId id="28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1429"/>
    <p:restoredTop sz="93384"/>
  </p:normalViewPr>
  <p:slideViewPr>
    <p:cSldViewPr snapToGrid="0">
      <p:cViewPr varScale="1">
        <p:scale>
          <a:sx n="84" d="100"/>
          <a:sy n="84" d="100"/>
        </p:scale>
        <p:origin x="200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0BB90-5A39-A047-8F0A-48BC40B807D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6C38-AE51-A94D-9484-0F1029CCAE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7483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890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48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97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10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61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29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89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090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911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02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397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51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69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92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4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2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7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2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12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9302-C6BD-D24D-9DD7-0B0D4E7DB5C1}" type="datetimeFigureOut">
              <a:rPr kumimoji="1" lang="ja-JP" altLang="en-US" smtClean="0"/>
              <a:t>2018/6/28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altLang="j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41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バーチャル中山君が紹介</a:t>
            </a:r>
            <a:r>
              <a:rPr lang="ja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する</a:t>
            </a:r>
            <a: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の世界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みなさん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知っていますか！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8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（ここは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を説明する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長め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のスライド）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6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平たく言えば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7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5ch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（英語）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5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のしくみ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79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（ここにわかりやすい図）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73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en-US" altLang="ja-JP" sz="4800" b="1" dirty="0" err="1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11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Subreddit1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3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Subreddit2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77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おすすめの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Subreddit3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7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バーチャル一般人の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バーチャル中山くんです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330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みんな面白いから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見よう！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8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バーチャルアバターナイトに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参加したら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21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ヨハト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さんに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誘われて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99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VVTV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で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何かしゃべることに</a:t>
            </a:r>
            <a: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/>
            </a:r>
            <a:br>
              <a:rPr lang="en-US" altLang="ja-JP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</a:b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なったので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8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喋ります！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36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・・・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Reddit!!!!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1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Reddit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の紹介を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します</a:t>
            </a:r>
            <a:r>
              <a:rPr lang="ja-JP" altLang="en-US" sz="4800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。</a:t>
            </a:r>
            <a:endParaRPr sz="4800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8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68</Words>
  <Application>Microsoft Macintosh PowerPoint</Application>
  <PresentationFormat>画面に合わせる (16:9)</PresentationFormat>
  <Paragraphs>20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Hiragino Kaku Gothic Pro W6</vt:lpstr>
      <vt:lpstr>Yu Gothic</vt:lpstr>
      <vt:lpstr>Yu Gothic Light</vt:lpstr>
      <vt:lpstr>Arial</vt:lpstr>
      <vt:lpstr>ホワイト</vt:lpstr>
      <vt:lpstr>バーチャル中山君が紹介する Redditの世界</vt:lpstr>
      <vt:lpstr>バーチャル一般人の バーチャル中山くんです</vt:lpstr>
      <vt:lpstr>バーチャルアバターナイトに 参加したら</vt:lpstr>
      <vt:lpstr>ヨハトさんに 誘われて</vt:lpstr>
      <vt:lpstr>VVTVで 何かしゃべることに なったので</vt:lpstr>
      <vt:lpstr>喋ります！</vt:lpstr>
      <vt:lpstr>・・・</vt:lpstr>
      <vt:lpstr>Reddit!!!!</vt:lpstr>
      <vt:lpstr>Redditの紹介をします。</vt:lpstr>
      <vt:lpstr>みなさんRedditを 知っていますか！</vt:lpstr>
      <vt:lpstr>（ここはRedditを説明する 長めのスライド）</vt:lpstr>
      <vt:lpstr>平たく言えば</vt:lpstr>
      <vt:lpstr>5ch（英語）</vt:lpstr>
      <vt:lpstr>Redditのしくみ</vt:lpstr>
      <vt:lpstr>（ここにわかりやすい図）</vt:lpstr>
      <vt:lpstr>おすすめ subreddit</vt:lpstr>
      <vt:lpstr>おすすめのSubreddit1</vt:lpstr>
      <vt:lpstr>おすすめのSubreddit2</vt:lpstr>
      <vt:lpstr>おすすめのSubreddit3</vt:lpstr>
      <vt:lpstr>みんな面白いからReddit 見よう！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最速で女の子になる</dc:title>
  <cp:lastModifiedBy>中山 祐平</cp:lastModifiedBy>
  <cp:revision>11</cp:revision>
  <cp:lastPrinted>2018-06-28T08:10:10Z</cp:lastPrinted>
  <dcterms:modified xsi:type="dcterms:W3CDTF">2018-06-28T08:11:18Z</dcterms:modified>
</cp:coreProperties>
</file>