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64"/>
  </p:notesMasterIdLst>
  <p:handoutMasterIdLst>
    <p:handoutMasterId r:id="rId65"/>
  </p:handoutMasterIdLst>
  <p:sldIdLst>
    <p:sldId id="257" r:id="rId2"/>
    <p:sldId id="276" r:id="rId3"/>
    <p:sldId id="334" r:id="rId4"/>
    <p:sldId id="259" r:id="rId5"/>
    <p:sldId id="260" r:id="rId6"/>
    <p:sldId id="261" r:id="rId7"/>
    <p:sldId id="262" r:id="rId8"/>
    <p:sldId id="290" r:id="rId9"/>
    <p:sldId id="289" r:id="rId10"/>
    <p:sldId id="343" r:id="rId11"/>
    <p:sldId id="263" r:id="rId12"/>
    <p:sldId id="342" r:id="rId13"/>
    <p:sldId id="274" r:id="rId14"/>
    <p:sldId id="275" r:id="rId15"/>
    <p:sldId id="344" r:id="rId16"/>
    <p:sldId id="345" r:id="rId17"/>
    <p:sldId id="264" r:id="rId18"/>
    <p:sldId id="346" r:id="rId19"/>
    <p:sldId id="292" r:id="rId20"/>
    <p:sldId id="304" r:id="rId21"/>
    <p:sldId id="293" r:id="rId22"/>
    <p:sldId id="297" r:id="rId23"/>
    <p:sldId id="294" r:id="rId24"/>
    <p:sldId id="298" r:id="rId25"/>
    <p:sldId id="318" r:id="rId26"/>
    <p:sldId id="277" r:id="rId27"/>
    <p:sldId id="278" r:id="rId28"/>
    <p:sldId id="335" r:id="rId29"/>
    <p:sldId id="279" r:id="rId30"/>
    <p:sldId id="299" r:id="rId31"/>
    <p:sldId id="303" r:id="rId32"/>
    <p:sldId id="301" r:id="rId33"/>
    <p:sldId id="302" r:id="rId34"/>
    <p:sldId id="295" r:id="rId35"/>
    <p:sldId id="319" r:id="rId36"/>
    <p:sldId id="324" r:id="rId37"/>
    <p:sldId id="325" r:id="rId38"/>
    <p:sldId id="326" r:id="rId39"/>
    <p:sldId id="336" r:id="rId40"/>
    <p:sldId id="329" r:id="rId41"/>
    <p:sldId id="333" r:id="rId42"/>
    <p:sldId id="282" r:id="rId43"/>
    <p:sldId id="306" r:id="rId44"/>
    <p:sldId id="307" r:id="rId45"/>
    <p:sldId id="310" r:id="rId46"/>
    <p:sldId id="311" r:id="rId47"/>
    <p:sldId id="283" r:id="rId48"/>
    <p:sldId id="330" r:id="rId49"/>
    <p:sldId id="320" r:id="rId50"/>
    <p:sldId id="316" r:id="rId51"/>
    <p:sldId id="317" r:id="rId52"/>
    <p:sldId id="337" r:id="rId53"/>
    <p:sldId id="321" r:id="rId54"/>
    <p:sldId id="347" r:id="rId55"/>
    <p:sldId id="284" r:id="rId56"/>
    <p:sldId id="331" r:id="rId57"/>
    <p:sldId id="332" r:id="rId58"/>
    <p:sldId id="338" r:id="rId59"/>
    <p:sldId id="285" r:id="rId60"/>
    <p:sldId id="339" r:id="rId61"/>
    <p:sldId id="340" r:id="rId62"/>
    <p:sldId id="341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8996"/>
    <p:restoredTop sz="93400"/>
  </p:normalViewPr>
  <p:slideViewPr>
    <p:cSldViewPr snapToGrid="0">
      <p:cViewPr>
        <p:scale>
          <a:sx n="134" d="100"/>
          <a:sy n="134" d="100"/>
        </p:scale>
        <p:origin x="504" y="4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0BB90-5A39-A047-8F0A-48BC40B807D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6C38-AE51-A94D-9484-0F1029CCA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8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2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61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7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2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60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5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89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850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61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3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602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97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103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19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61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879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034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344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14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306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87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98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448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687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090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63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9117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35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972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58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577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5116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87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401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3972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532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255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26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69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92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4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12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9302-C6BD-D24D-9DD7-0B0D4E7DB5C1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1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なかやま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くん</a:t>
            </a:r>
            <a:r>
              <a:rPr lang="ja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</a:t>
            </a:r>
            <a:r>
              <a:rPr lang="en-US" altLang="ja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紹介</a:t>
            </a:r>
            <a:r>
              <a:rPr lang="ja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する</a:t>
            </a:r>
            <a:r>
              <a:rPr lang="en-US" altLang="ja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の世界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バーチャルなかやまくんとは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9219"/>
            <a:ext cx="4400550" cy="3263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バーチャル一般人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バーチャルアバターナイトに参加するために生を授かった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趣味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インターネット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プログラミング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アニメ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、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ゲーム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1369219"/>
            <a:ext cx="2959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バーチャル世界での活動は、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これから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充実</a:t>
            </a:r>
            <a:r>
              <a:rPr lang="ja-JP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していく予定です！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……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2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今日は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1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趣味の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インターネットの話をします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8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</a:t>
            </a:r>
            <a:r>
              <a:rPr lang="ja-JP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なかやまくん</a:t>
            </a:r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</a:t>
            </a:r>
            <a: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紹介する</a:t>
            </a:r>
            <a: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の世界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7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……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8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みなさん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8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知っていますか！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4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世界の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インターネットアクセスランキング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94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こんにちは！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3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世界の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インターネットアクセスランキング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Google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Youtube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Facebook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Baidu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Wikipedia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Yahoo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Qq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（中国の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Yahoo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みたいな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やつ）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86225" y="4679035"/>
            <a:ext cx="494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出典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Alexa Internet</a:t>
            </a:r>
          </a:p>
        </p:txBody>
      </p:sp>
    </p:spTree>
    <p:extLst>
      <p:ext uri="{BB962C8B-B14F-4D97-AF65-F5344CB8AC3E}">
        <p14:creationId xmlns:p14="http://schemas.microsoft.com/office/powerpoint/2010/main" val="11791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世界のインターネットアクセスランキング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Google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Youtube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Facebook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Baidu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Wikipedia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Yahoo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Qq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（中国の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Yahoo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みたいなやつ）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86225" y="4679035"/>
            <a:ext cx="494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出典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Alexa Internet</a:t>
            </a:r>
          </a:p>
        </p:txBody>
      </p:sp>
    </p:spTree>
    <p:extLst>
      <p:ext uri="{BB962C8B-B14F-4D97-AF65-F5344CB8AC3E}">
        <p14:creationId xmlns:p14="http://schemas.microsoft.com/office/powerpoint/2010/main" val="4844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めっちゃでかい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6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世界最大級の電子掲示板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好きなトピックを作り、誰でもそれに対してコメントができる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話題はニュース、おもしろ画像、政治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、創作、ゲーム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……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。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『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海外の反応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』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ネタはここから拾われることも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多い</a:t>
            </a: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48" y="3067050"/>
            <a:ext cx="1280220" cy="17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世界最大級の電子掲示板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好きなトピックを作り、誰でもそれに対してコメントができる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話題はニュース、おもしろ画像、政治、創作、ゲーム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……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。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『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海外の反応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』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ネタはここから拾われることも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多い</a:t>
            </a: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48" y="3067050"/>
            <a:ext cx="1280220" cy="178117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964267" y="3611054"/>
            <a:ext cx="295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マスコットキャラクターの</a:t>
            </a:r>
            <a:endParaRPr kumimoji="1" lang="en-US" altLang="ja-JP" sz="18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kumimoji="1" lang="en-US" altLang="ja-JP" sz="18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Snoo</a:t>
            </a:r>
            <a:r>
              <a:rPr kumimoji="1" lang="ja-JP" altLang="en-US" sz="1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くん（かわいい）</a:t>
            </a:r>
            <a:endParaRPr kumimoji="1" lang="ja-JP" altLang="en-US" sz="18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左矢印 11"/>
          <p:cNvSpPr/>
          <p:nvPr/>
        </p:nvSpPr>
        <p:spPr>
          <a:xfrm>
            <a:off x="5344276" y="3800870"/>
            <a:ext cx="562841" cy="28575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2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Reddit</a:t>
            </a:r>
            <a:endParaRPr kumimoji="1" lang="ja-JP" altLang="en-US" dirty="0"/>
          </a:p>
        </p:txBody>
      </p:sp>
      <p:pic>
        <p:nvPicPr>
          <p:cNvPr id="9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8058150" cy="5572054"/>
          </a:xfrm>
        </p:spPr>
      </p:pic>
      <p:sp>
        <p:nvSpPr>
          <p:cNvPr id="13" name="テキスト ボックス 12"/>
          <p:cNvSpPr txBox="1"/>
          <p:nvPr/>
        </p:nvSpPr>
        <p:spPr>
          <a:xfrm>
            <a:off x="4086225" y="4679035"/>
            <a:ext cx="494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出典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reddit.com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63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平たく言えば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7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海外の</a:t>
            </a:r>
            <a:r>
              <a:rPr 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5ch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です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5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……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のしくみ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9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バーチャル一般人の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バーチャルなかやまくんです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69069"/>
            <a:ext cx="7886700" cy="994172"/>
          </a:xfrm>
        </p:spPr>
        <p:txBody>
          <a:bodyPr/>
          <a:lstStyle/>
          <a:p>
            <a:pPr algn="ctr"/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世界一わかりやすい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の図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50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6906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世界一わかりやすい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の図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951575"/>
            <a:ext cx="5665766" cy="39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完璧に伝わったと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思うのですが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98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念の為、説明します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8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には、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『</a:t>
            </a:r>
            <a:r>
              <a:rPr lang="en-US" altLang="ja-JP" dirty="0" err="1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』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という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話題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ごと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分かれた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サブカテゴリがあります。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5ch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で言うところの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『</a:t>
            </a:r>
            <a:r>
              <a:rPr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板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いろいろあります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67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（例）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worldnews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←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ニュースについて話す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r/funny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←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おもしろネタ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r/gaming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←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ゲーム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IAmA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←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◯◯だけど質問ある？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r/gifs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←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gif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画像がひたすら流れてくる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3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好きな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購読することで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好きな話題だけを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見ることができます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1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本日は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13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数ある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の中から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6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バーチャルアバターナイトに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参加したら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1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バーチャルなかやまくん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3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つ紹介します！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3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todayilearned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0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todayilearned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直訳すると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『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今日、自分が学んだこと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どうでもいい雑学に関するトピックが流れてくる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比較的人気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todayilearned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57111"/>
            <a:ext cx="7886700" cy="2288116"/>
          </a:xfrm>
        </p:spPr>
      </p:pic>
      <p:sp>
        <p:nvSpPr>
          <p:cNvPr id="13" name="テキスト ボックス 12"/>
          <p:cNvSpPr txBox="1"/>
          <p:nvPr/>
        </p:nvSpPr>
        <p:spPr>
          <a:xfrm>
            <a:off x="4086225" y="4679035"/>
            <a:ext cx="494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出典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reddit.com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todayilearned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57111"/>
            <a:ext cx="7886700" cy="2288116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1152525" y="2228850"/>
            <a:ext cx="530542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チーターはとても不器用でシャイなので、社交性を促すためにサポート犬を導入している動物園もある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86225" y="4679035"/>
            <a:ext cx="494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出典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reddit.com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このように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7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どうでもいい知識を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学ぶことができます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1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ヨハトさんに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誘われて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12" y="1000124"/>
            <a:ext cx="1501775" cy="15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AccidentalRenaissance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lang="en-US" altLang="ja-JP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AccidentalRenaissance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直訳すると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『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偶発的ルネサンス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たまたまルネサンス期の絵画っぽくなってしまった写真が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貼られてくる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43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最近のおすすめはこれ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1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12" y="0"/>
            <a:ext cx="6665976" cy="5143500"/>
          </a:xfrm>
        </p:spPr>
      </p:pic>
      <p:sp>
        <p:nvSpPr>
          <p:cNvPr id="11" name="テキスト ボックス 10"/>
          <p:cNvSpPr txBox="1"/>
          <p:nvPr/>
        </p:nvSpPr>
        <p:spPr>
          <a:xfrm>
            <a:off x="4086225" y="4783810"/>
            <a:ext cx="494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出典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reddit.com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こういうのが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ひたすら貼られています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7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newsokur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4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r/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newsokur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（ニュー速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）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比較的珍しい日本語の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5ch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（旧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2ch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）の住人が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に移住してきた場所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日本語の説明も充実してるので、英語が苦手な人におすすめ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5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17" y="0"/>
            <a:ext cx="6225365" cy="5143500"/>
          </a:xfrm>
        </p:spPr>
      </p:pic>
      <p:sp>
        <p:nvSpPr>
          <p:cNvPr id="8" name="テキスト ボックス 7"/>
          <p:cNvSpPr txBox="1"/>
          <p:nvPr/>
        </p:nvSpPr>
        <p:spPr>
          <a:xfrm>
            <a:off x="4086225" y="4679035"/>
            <a:ext cx="494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出典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kumimoji="1"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reddit.com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0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以上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8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VVTV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で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何かしゃべることに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なったので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8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</a:t>
            </a:r>
            <a:r>
              <a:rPr lang="ja-JP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なかやまくん</a:t>
            </a:r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</a:t>
            </a:r>
            <a: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紹介する</a:t>
            </a:r>
            <a: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</a:t>
            </a:r>
            <a:r>
              <a:rPr lang="ja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世界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でした！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（終わり）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8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9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しゃべります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6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はじめに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83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自己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紹介します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0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473</Words>
  <Application>Microsoft Macintosh PowerPoint</Application>
  <PresentationFormat>画面に合わせる (16:9)</PresentationFormat>
  <Paragraphs>114</Paragraphs>
  <Slides>62</Slides>
  <Notes>45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7" baseType="lpstr">
      <vt:lpstr>Hiragino Kaku Gothic Pro W6</vt:lpstr>
      <vt:lpstr>Yu Gothic</vt:lpstr>
      <vt:lpstr>Yu Gothic Light</vt:lpstr>
      <vt:lpstr>Arial</vt:lpstr>
      <vt:lpstr>ホワイト</vt:lpstr>
      <vt:lpstr>バーチャルなかやまくんが 紹介する Redditの世界</vt:lpstr>
      <vt:lpstr>こんにちは！</vt:lpstr>
      <vt:lpstr>バーチャル一般人の バーチャルなかやまくんです</vt:lpstr>
      <vt:lpstr>バーチャルアバターナイトに 参加したら</vt:lpstr>
      <vt:lpstr>  ヨハトさんに 誘われて</vt:lpstr>
      <vt:lpstr>VVTVで 何かしゃべることに なったので</vt:lpstr>
      <vt:lpstr>しゃべります！</vt:lpstr>
      <vt:lpstr>はじめに</vt:lpstr>
      <vt:lpstr>自己紹介します！</vt:lpstr>
      <vt:lpstr>バーチャルなかやまくんとは</vt:lpstr>
      <vt:lpstr>バーチャル世界での活動は、これから 充実していく予定です！</vt:lpstr>
      <vt:lpstr>……</vt:lpstr>
      <vt:lpstr>今日は</vt:lpstr>
      <vt:lpstr>趣味の インターネットの話をします</vt:lpstr>
      <vt:lpstr>バーチャルなかやまくんが 紹介する Redditの世界</vt:lpstr>
      <vt:lpstr>……</vt:lpstr>
      <vt:lpstr>みなさん</vt:lpstr>
      <vt:lpstr>Redditを 知っていますか！</vt:lpstr>
      <vt:lpstr>世界のインターネットアクセスランキング</vt:lpstr>
      <vt:lpstr>世界のインターネットアクセスランキング</vt:lpstr>
      <vt:lpstr>世界のインターネットアクセスランキング</vt:lpstr>
      <vt:lpstr>めっちゃでかい</vt:lpstr>
      <vt:lpstr>Reddit</vt:lpstr>
      <vt:lpstr>Reddit</vt:lpstr>
      <vt:lpstr>Reddit</vt:lpstr>
      <vt:lpstr>平たく言えば</vt:lpstr>
      <vt:lpstr>海外の5chです</vt:lpstr>
      <vt:lpstr>……</vt:lpstr>
      <vt:lpstr>Redditのしくみ</vt:lpstr>
      <vt:lpstr>世界一わかりやすいRedditの図</vt:lpstr>
      <vt:lpstr>世界一わかりやすいRedditの図</vt:lpstr>
      <vt:lpstr>完璧に伝わったと 思うのですが</vt:lpstr>
      <vt:lpstr>念の為、説明します</vt:lpstr>
      <vt:lpstr>Subreddit</vt:lpstr>
      <vt:lpstr>Subreddit（例）</vt:lpstr>
      <vt:lpstr>好きなSubredditを 購読することで</vt:lpstr>
      <vt:lpstr>好きな話題だけを 見ることができます</vt:lpstr>
      <vt:lpstr>本日は</vt:lpstr>
      <vt:lpstr>数ある Subredditの中から</vt:lpstr>
      <vt:lpstr>バーチャルなかやまくん おすすめSubreddit</vt:lpstr>
      <vt:lpstr>3つ紹介します！</vt:lpstr>
      <vt:lpstr>おすすめのSubreddit その1  </vt:lpstr>
      <vt:lpstr>おすすめのSubreddit その1  r/todayilearned</vt:lpstr>
      <vt:lpstr>r/todayilearned</vt:lpstr>
      <vt:lpstr>r/todayilearned</vt:lpstr>
      <vt:lpstr>r/todayilearned</vt:lpstr>
      <vt:lpstr>このように</vt:lpstr>
      <vt:lpstr>どうでもいい知識を 学ぶことができます</vt:lpstr>
      <vt:lpstr>おすすめのSubreddit その2  </vt:lpstr>
      <vt:lpstr>おすすめのSubreddit その2  r/AccidentalRenaissance</vt:lpstr>
      <vt:lpstr>r/AccidentalRenaissance</vt:lpstr>
      <vt:lpstr>最近のおすすめはこれ</vt:lpstr>
      <vt:lpstr>PowerPoint プレゼンテーション</vt:lpstr>
      <vt:lpstr>こういうのが ひたすら貼られています</vt:lpstr>
      <vt:lpstr>おすすめのSubreddit その3  </vt:lpstr>
      <vt:lpstr>おすすめのSubreddit その3  r/newsokur</vt:lpstr>
      <vt:lpstr>r/newsokur（ニュー速R）</vt:lpstr>
      <vt:lpstr>PowerPoint プレゼンテーション</vt:lpstr>
      <vt:lpstr>以上</vt:lpstr>
      <vt:lpstr>バーチャルなかやまくんが 紹介する Redditの世界</vt:lpstr>
      <vt:lpstr>でした！ （終わり）</vt:lpstr>
      <vt:lpstr>PowerPoint プレゼンテーション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最速で女の子になる</dc:title>
  <cp:lastModifiedBy>中山 祐平</cp:lastModifiedBy>
  <cp:revision>38</cp:revision>
  <cp:lastPrinted>2018-06-28T08:10:10Z</cp:lastPrinted>
  <dcterms:modified xsi:type="dcterms:W3CDTF">2018-06-29T16:52:58Z</dcterms:modified>
</cp:coreProperties>
</file>