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56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3F22-5FE5-4440-8758-6FA122AE2C52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7A6-9744-4581-8BB3-867F683E1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09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3F22-5FE5-4440-8758-6FA122AE2C52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7A6-9744-4581-8BB3-867F683E1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78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3F22-5FE5-4440-8758-6FA122AE2C52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7A6-9744-4581-8BB3-867F683E1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91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3F22-5FE5-4440-8758-6FA122AE2C52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7A6-9744-4581-8BB3-867F683E1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3F22-5FE5-4440-8758-6FA122AE2C52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7A6-9744-4581-8BB3-867F683E1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4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3F22-5FE5-4440-8758-6FA122AE2C52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7A6-9744-4581-8BB3-867F683E1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13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3F22-5FE5-4440-8758-6FA122AE2C52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7A6-9744-4581-8BB3-867F683E1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6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3F22-5FE5-4440-8758-6FA122AE2C52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7A6-9744-4581-8BB3-867F683E1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7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3F22-5FE5-4440-8758-6FA122AE2C52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7A6-9744-4581-8BB3-867F683E1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39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3F22-5FE5-4440-8758-6FA122AE2C52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7A6-9744-4581-8BB3-867F683E1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22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3F22-5FE5-4440-8758-6FA122AE2C52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7A6-9744-4581-8BB3-867F683E1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5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3F22-5FE5-4440-8758-6FA122AE2C52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EA7A6-9744-4581-8BB3-867F683E1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05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1308" y="908720"/>
            <a:ext cx="9144000" cy="332656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18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494471"/>
            <a:ext cx="1475656" cy="49588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Menu</a:t>
            </a:r>
            <a:br>
              <a:rPr lang="en-US" altLang="ko-KR" dirty="0" smtClean="0"/>
            </a:br>
            <a:r>
              <a:rPr lang="en-US" altLang="ko-KR" dirty="0" smtClean="0"/>
              <a:t>Left aside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-112169" y="-79605"/>
            <a:ext cx="9368335" cy="2682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19672" y="1494470"/>
            <a:ext cx="4824536" cy="4958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 본문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9" idx="0"/>
            <a:endCxn id="9" idx="2"/>
          </p:cNvCxnSpPr>
          <p:nvPr/>
        </p:nvCxnSpPr>
        <p:spPr>
          <a:xfrm>
            <a:off x="4031940" y="1494470"/>
            <a:ext cx="0" cy="495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655676" y="2420888"/>
            <a:ext cx="482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ds\Documents\반디카메라\Cap 2021-06-15 10-13-37-6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494470"/>
            <a:ext cx="2699792" cy="503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s\Desktop\가라아케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2"/>
            <a:ext cx="792088" cy="6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1619672" y="2060848"/>
            <a:ext cx="4824536" cy="2880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ection(#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453262" y="3681352"/>
            <a:ext cx="2655241" cy="70143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바</a:t>
            </a:r>
            <a:r>
              <a:rPr lang="ko-KR" altLang="en-US" dirty="0"/>
              <a:t>디</a:t>
            </a:r>
            <a:r>
              <a:rPr lang="ko-KR" altLang="en-US" dirty="0" smtClean="0"/>
              <a:t> 탭과 연결 오른쪽에서 밀려오도록</a:t>
            </a:r>
            <a:endParaRPr lang="ko-KR" altLang="en-US" dirty="0"/>
          </a:p>
        </p:txBody>
      </p:sp>
      <p:pic>
        <p:nvPicPr>
          <p:cNvPr id="1028" name="Picture 4" descr="C:\Users\ds\Documents\반디카메라\Cap 2021-06-15 10-29-25-8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932173"/>
            <a:ext cx="3143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s\Downloads\pngeg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262" y="909286"/>
            <a:ext cx="362453" cy="36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ds\Documents\반디카메라\Cap 2021-06-15 10-37-54-96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881" y="3823518"/>
            <a:ext cx="2095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1835696" y="961559"/>
            <a:ext cx="4608512" cy="226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C:\Users\ds\Desktop\123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90945"/>
            <a:ext cx="168205" cy="16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888921" y="937307"/>
            <a:ext cx="2304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# Search bar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1308" y="6525342"/>
            <a:ext cx="9143999" cy="3105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ln>
                  <a:solidFill>
                    <a:schemeClr val="tx1"/>
                  </a:solidFill>
                </a:ln>
              </a:rPr>
              <a:t>Footer (Project </a:t>
            </a:r>
            <a:r>
              <a:rPr lang="en-US" altLang="ko-KR" dirty="0" err="1" smtClean="0">
                <a:ln>
                  <a:solidFill>
                    <a:schemeClr val="tx1"/>
                  </a:solidFill>
                </a:ln>
              </a:rPr>
              <a:t>by_Team</a:t>
            </a:r>
            <a:r>
              <a:rPr lang="en-US" altLang="ko-KR" dirty="0" smtClean="0">
                <a:ln>
                  <a:solidFill>
                    <a:schemeClr val="tx1"/>
                  </a:solidFill>
                </a:ln>
              </a:rPr>
              <a:t>. </a:t>
            </a:r>
            <a:r>
              <a:rPr lang="en-US" altLang="ko-KR" dirty="0" err="1" smtClean="0">
                <a:ln>
                  <a:solidFill>
                    <a:schemeClr val="tx1"/>
                  </a:solidFill>
                </a:ln>
              </a:rPr>
              <a:t>Adniel</a:t>
            </a:r>
            <a:r>
              <a:rPr lang="en-US" altLang="ko-KR" dirty="0" smtClean="0">
                <a:ln>
                  <a:solidFill>
                    <a:schemeClr val="tx1"/>
                  </a:solidFill>
                </a:ln>
              </a:rPr>
              <a:t>)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1309" y="2994709"/>
            <a:ext cx="1464348" cy="70143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바디 탭 연결 왼쪽에서 밀려오도록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7256" y="953493"/>
            <a:ext cx="1158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# Time line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813710" y="432736"/>
            <a:ext cx="2448272" cy="4039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Header(background, go home)</a:t>
            </a:r>
            <a:endParaRPr lang="ko-KR" altLang="en-US" sz="12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835696" y="1160092"/>
            <a:ext cx="44644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3" descr="C:\Users\ds\Desktop\가라아케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564903"/>
            <a:ext cx="792088" cy="6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C:\Users\ds\Desktop\가라아케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564900"/>
            <a:ext cx="792088" cy="6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C:\Users\ds\Desktop\가라아케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564901"/>
            <a:ext cx="792088" cy="6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ds\Desktop\작업\takoyakki.jf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3671312"/>
            <a:ext cx="792088" cy="62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ds\Desktop\작업\Icecream.jf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836426"/>
            <a:ext cx="792087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1640767" y="3273416"/>
            <a:ext cx="4782346" cy="288032"/>
          </a:xfrm>
          <a:prstGeom prst="roundRect">
            <a:avLst/>
          </a:prstGeom>
          <a:solidFill>
            <a:schemeClr val="tx2">
              <a:lumMod val="20000"/>
              <a:lumOff val="80000"/>
              <a:alpha val="3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Article</a:t>
            </a:r>
            <a:endParaRPr lang="ko-KR" altLang="en-US" dirty="0"/>
          </a:p>
        </p:txBody>
      </p:sp>
      <p:pic>
        <p:nvPicPr>
          <p:cNvPr id="48" name="Picture 9" descr="C:\Users\ds\Desktop\작업\takoyakki.jf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683175"/>
            <a:ext cx="792088" cy="62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9" descr="C:\Users\ds\Desktop\작업\takoyakki.jf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3687886"/>
            <a:ext cx="792088" cy="62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9" descr="C:\Users\ds\Desktop\작업\takoyakki.jf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844" y="3687886"/>
            <a:ext cx="792088" cy="62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C:\Users\ds\Desktop\작업\Icecream.jf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5" y="4829935"/>
            <a:ext cx="792087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 descr="C:\Users\ds\Desktop\작업\Icecream.jf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138" y="4832408"/>
            <a:ext cx="792087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0" descr="C:\Users\ds\Desktop\작업\Icecream.jf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258" y="4825917"/>
            <a:ext cx="792087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ds\Desktop\작업\NicePng_home-icon-png_18045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18" y="955525"/>
            <a:ext cx="260985" cy="25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ds\Desktop\작업\nachimban.pn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156" y="963955"/>
            <a:ext cx="244212" cy="24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ds\Desktop\작업\ratingba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854" y="5412490"/>
            <a:ext cx="663333" cy="33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3" descr="C:\Users\ds\Desktop\작업\ratingba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201" y="5412490"/>
            <a:ext cx="663333" cy="33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3" descr="C:\Users\ds\Desktop\작업\ratingba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514" y="5412490"/>
            <a:ext cx="663333" cy="33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3" descr="C:\Users\ds\Desktop\작업\ratingba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465" y="5412490"/>
            <a:ext cx="663333" cy="33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3" descr="C:\Users\ds\Desktop\작업\ratingba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853" y="4313047"/>
            <a:ext cx="663333" cy="33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3" descr="C:\Users\ds\Desktop\작업\ratingba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200" y="4313047"/>
            <a:ext cx="663333" cy="33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3" descr="C:\Users\ds\Desktop\작업\ratingba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513" y="4313047"/>
            <a:ext cx="663333" cy="33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3" descr="C:\Users\ds\Desktop\작업\ratingba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464" y="4313047"/>
            <a:ext cx="663333" cy="33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655675" y="467380"/>
            <a:ext cx="248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백송B" pitchFamily="18" charset="-127"/>
              </a:rPr>
              <a:t>オ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백송B" pitchFamily="18" charset="-127"/>
                <a:ea typeface="HY백송B" pitchFamily="18" charset="-127"/>
              </a:rPr>
              <a:t>.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백송B" pitchFamily="18" charset="-127"/>
              </a:rPr>
              <a:t>イ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백송B" pitchFamily="18" charset="-127"/>
                <a:ea typeface="HY백송B" pitchFamily="18" charset="-127"/>
              </a:rPr>
              <a:t>?          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백송B" pitchFamily="18" charset="-127"/>
              </a:rPr>
              <a:t>オ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백송B" pitchFamily="18" charset="-127"/>
                <a:ea typeface="HY백송B" pitchFamily="18" charset="-127"/>
              </a:rPr>
              <a:t>.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백송B" pitchFamily="18" charset="-127"/>
              </a:rPr>
              <a:t>イ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백송B" pitchFamily="18" charset="-127"/>
                <a:ea typeface="HY백송B" pitchFamily="18" charset="-127"/>
              </a:rPr>
              <a:t>!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HY백송B" pitchFamily="18" charset="-127"/>
              <a:ea typeface="HY백송B" pitchFamily="18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788023" y="6516378"/>
            <a:ext cx="1629289" cy="3319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/>
              <a:t>Footer</a:t>
            </a:r>
            <a:endParaRPr lang="ko-KR" altLang="en-US" sz="1200" dirty="0"/>
          </a:p>
        </p:txBody>
      </p:sp>
      <p:pic>
        <p:nvPicPr>
          <p:cNvPr id="75" name="Picture 6" descr="C:\Users\ds\Documents\반디카메라\Cap 2021-06-15 10-37-54-96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338" y="3604443"/>
            <a:ext cx="2095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ds\Documents\반디카메라\Cap 2021-06-15 14-39-55-795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169" y="-79605"/>
            <a:ext cx="9368336" cy="51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61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solidFill>
            <a:schemeClr val="bg1"/>
          </a:solidFill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46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ds</dc:creator>
  <cp:lastModifiedBy>ds</cp:lastModifiedBy>
  <cp:revision>15</cp:revision>
  <dcterms:created xsi:type="dcterms:W3CDTF">2021-06-15T00:26:39Z</dcterms:created>
  <dcterms:modified xsi:type="dcterms:W3CDTF">2021-06-15T06:49:46Z</dcterms:modified>
</cp:coreProperties>
</file>