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1" r:id="rId13"/>
    <p:sldId id="266" r:id="rId14"/>
    <p:sldId id="267" r:id="rId15"/>
    <p:sldId id="275" r:id="rId16"/>
    <p:sldId id="276" r:id="rId17"/>
    <p:sldId id="268" r:id="rId18"/>
    <p:sldId id="269" r:id="rId19"/>
    <p:sldId id="270" r:id="rId20"/>
    <p:sldId id="273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ffy" initials="m" lastIdx="1" clrIdx="0">
    <p:extLst>
      <p:ext uri="{19B8F6BF-5375-455C-9EA6-DF929625EA0E}">
        <p15:presenceInfo xmlns:p15="http://schemas.microsoft.com/office/powerpoint/2012/main" userId="miff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 autoAdjust="0"/>
    <p:restoredTop sz="80000" autoAdjust="0"/>
  </p:normalViewPr>
  <p:slideViewPr>
    <p:cSldViewPr snapToGrid="0">
      <p:cViewPr varScale="1">
        <p:scale>
          <a:sx n="91" d="100"/>
          <a:sy n="91" d="100"/>
        </p:scale>
        <p:origin x="12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2025/3/18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9187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044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9864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1925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0978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757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870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444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man/mingw-builds-binaries?tab=readme-ov-fi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man/mingw-builds-binaries?tab=readme-ov-fil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docs/cpp/config-wsl" TargetMode="External"/><Relationship Id="rId4" Type="http://schemas.openxmlformats.org/officeDocument/2006/relationships/hyperlink" Target="https://gcc.gnu.org/projects/cxx-statu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4/8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</a:t>
            </a:r>
            <a:r>
              <a:rPr lang="en-US" altLang="zh-TW" sz="3200" b="1" dirty="0" err="1">
                <a:solidFill>
                  <a:srgbClr val="FF0000"/>
                </a:solidFill>
              </a:rPr>
              <a:t>Thr</a:t>
            </a:r>
            <a:r>
              <a:rPr lang="en-US" altLang="zh-TW" sz="3200" b="1" dirty="0">
                <a:solidFill>
                  <a:srgbClr val="FF0000"/>
                </a:solidFill>
              </a:rPr>
              <a:t>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柯宣羽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743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3/31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i9-9900K</a:t>
            </a:r>
          </a:p>
          <a:p>
            <a:pPr lvl="1"/>
            <a:r>
              <a:rPr lang="en-US" altLang="zh-TW" dirty="0"/>
              <a:t>RAM: 16G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20.04.2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9.4.0 </a:t>
            </a:r>
          </a:p>
          <a:p>
            <a:pPr lvl="1"/>
            <a:r>
              <a:rPr lang="en-US" altLang="zh-TW" dirty="0"/>
              <a:t>Python version: python 3.10.9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GCC in windows</a:t>
            </a:r>
            <a:endParaRPr lang="zh-TW" altLang="en-US" b="1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78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56997" cy="4351338"/>
          </a:xfrm>
        </p:spPr>
        <p:txBody>
          <a:bodyPr/>
          <a:lstStyle/>
          <a:p>
            <a:r>
              <a:rPr lang="en-US" altLang="zh-TW" dirty="0"/>
              <a:t>Download the compiler installer</a:t>
            </a:r>
          </a:p>
          <a:p>
            <a:r>
              <a:rPr lang="en-US" altLang="zh-TW" dirty="0">
                <a:hlinkClick r:id="rId3"/>
              </a:rPr>
              <a:t>https://github.com/niXman/mingw-builds-binaries?tab=readme-ov-file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DE897AC-6149-479E-93EE-2680D7DBC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667" b="13547"/>
          <a:stretch/>
        </p:blipFill>
        <p:spPr>
          <a:xfrm>
            <a:off x="3167380" y="2894429"/>
            <a:ext cx="5857240" cy="382704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2A313EA-5364-4649-B59F-618C583B105C}"/>
              </a:ext>
            </a:extLst>
          </p:cNvPr>
          <p:cNvSpPr/>
          <p:nvPr/>
        </p:nvSpPr>
        <p:spPr>
          <a:xfrm>
            <a:off x="4846320" y="6004560"/>
            <a:ext cx="1046480" cy="276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2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5766AA-DF84-4E3D-8135-C7296878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93" y="4136073"/>
            <a:ext cx="7360380" cy="25977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A90C19A-26F0-4D53-941E-1CD76FBE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891" y="1309109"/>
            <a:ext cx="7360379" cy="26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7F04AB0D-A6F4-4B2D-BEBD-E3C56519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37" y="1370806"/>
            <a:ext cx="7273925" cy="257841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64AFA19-78CA-4F85-BA70-546C631F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37" y="4038913"/>
            <a:ext cx="7274704" cy="25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2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479B63E-D020-4E1A-9A54-0575EEFB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60" y="1389699"/>
            <a:ext cx="7299458" cy="258642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77E73354-8C97-4FEA-ACEA-C43B3BBE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460" y="4111058"/>
            <a:ext cx="7371081" cy="26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2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3)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 Install the compiler to C:\MinGW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E69DE3-A979-44BF-9B10-D4653288FB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8"/>
          <a:stretch/>
        </p:blipFill>
        <p:spPr>
          <a:xfrm>
            <a:off x="941070" y="2523252"/>
            <a:ext cx="8420100" cy="29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8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Windows (Step 4)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Computer [right button]-&gt;Properties</a:t>
            </a:r>
          </a:p>
          <a:p>
            <a:r>
              <a:rPr lang="en-US" altLang="zh-TW" dirty="0"/>
              <a:t>- &gt;Advanced system settings- &gt;Advanced-&gt;Environment Variables</a:t>
            </a:r>
          </a:p>
          <a:p>
            <a:r>
              <a:rPr lang="en-US" altLang="zh-TW" dirty="0"/>
              <a:t>-&gt; System Variables-&gt;Path-&gt;add the instruction C:\MinGW\mingw64\bin;</a:t>
            </a:r>
          </a:p>
          <a:p>
            <a:endParaRPr lang="en-US" altLang="zh-TW" dirty="0"/>
          </a:p>
          <a:p>
            <a:r>
              <a:rPr lang="en-US" altLang="zh-TW" dirty="0"/>
              <a:t>Now you can use g++ in </a:t>
            </a:r>
            <a:r>
              <a:rPr lang="en-US" altLang="zh-TW" dirty="0" err="1"/>
              <a:t>cmd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0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853" y="361417"/>
            <a:ext cx="6207866" cy="31881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162" y="2183477"/>
            <a:ext cx="6844018" cy="4059381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9CB087-D1B7-41F3-ABA6-95286B4A26D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2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4840" cy="4351338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https://github.com/niXman/mingw-builds-binaries?tab=readme-ov-file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https://code.visualstudio.com/docs/cpp/config-wsl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etc.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，一筆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98583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2.5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36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874</Words>
  <Application>Microsoft Office PowerPoint</Application>
  <PresentationFormat>寬螢幕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GCC in windows</vt:lpstr>
      <vt:lpstr>In Windows (Step 1)</vt:lpstr>
      <vt:lpstr>In Windows (Step 2)</vt:lpstr>
      <vt:lpstr>In Windows (Step 2)</vt:lpstr>
      <vt:lpstr>In Windows (Step 2)</vt:lpstr>
      <vt:lpstr>In Windows (Step 3) </vt:lpstr>
      <vt:lpstr>In Windows (Step 4) </vt:lpstr>
      <vt:lpstr>PowerPoint 簡報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miffy</cp:lastModifiedBy>
  <cp:revision>87</cp:revision>
  <dcterms:created xsi:type="dcterms:W3CDTF">2020-04-08T04:02:11Z</dcterms:created>
  <dcterms:modified xsi:type="dcterms:W3CDTF">2025-03-18T12:32:09Z</dcterms:modified>
</cp:coreProperties>
</file>