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36BCD5-F886-48E1-9AAC-82B013E606A9}" type="datetimeFigureOut">
              <a:rPr lang="en-GB" smtClean="0"/>
              <a:t>23/04/15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C3EE42E-F4EC-4275-8979-81391508F63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t_network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r="1944"/>
          <a:stretch>
            <a:fillRect/>
          </a:stretch>
        </p:blipFill>
        <p:spPr>
          <a:xfrm>
            <a:off x="4976642" y="1412776"/>
            <a:ext cx="4131862" cy="434237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/>
              <a:t>Race  &amp; Nation on Twitter: Representations of Romanian &amp; Bulgarian Migration to </a:t>
            </a:r>
            <a:r>
              <a:rPr lang="en-GB" sz="2800" dirty="0"/>
              <a:t>UK</a:t>
            </a:r>
            <a:br>
              <a:rPr lang="en-GB" sz="2800" dirty="0"/>
            </a:b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Roushdat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Elaheebocus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, Justin Murphy, Jessica Ogden, and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</a:rPr>
              <a:t>Bindi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 Shah</a:t>
            </a: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618856" cy="499600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Tweets from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Oct. 2013</a:t>
            </a:r>
            <a:r>
              <a:rPr lang="en-GB" sz="2400" dirty="0"/>
              <a:t> </a:t>
            </a:r>
            <a:r>
              <a:rPr lang="en-GB" sz="2400" dirty="0" smtClean="0"/>
              <a:t>to 31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March 2014.</a:t>
            </a:r>
          </a:p>
          <a:p>
            <a:r>
              <a:rPr lang="en-GB" sz="2400" dirty="0" smtClean="0"/>
              <a:t>A mixed-methods approach: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Network-analytic quantitative methods identify key actors, structural characteristics, &amp; dynamics.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Sentiment analysis.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Qualitative analysis identifies key themes, meanings, and processes; redresses common pitfalls of quantitative methods.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652120" y="5877272"/>
            <a:ext cx="311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j</a:t>
            </a:r>
            <a:r>
              <a:rPr lang="en-US" dirty="0" err="1" smtClean="0">
                <a:solidFill>
                  <a:schemeClr val="tx2"/>
                </a:solidFill>
              </a:rPr>
              <a:t>mrphy.net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migration_tweets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0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113</TotalTime>
  <Words>70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Race  &amp; Nation on Twitter: Representations of Romanian &amp; Bulgarian Migration to UK Roushdat Elaheebocus, Justin Murphy, Jessica Ogden, and Bindi Shah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 &amp; Nation on Twitter: Representations of Romanian &amp; Bulgarian Migration to UK</dc:title>
  <dc:creator>Shah B.</dc:creator>
  <cp:lastModifiedBy>Murphy J.M.</cp:lastModifiedBy>
  <cp:revision>6</cp:revision>
  <dcterms:created xsi:type="dcterms:W3CDTF">2015-04-22T11:34:57Z</dcterms:created>
  <dcterms:modified xsi:type="dcterms:W3CDTF">2015-04-23T13:53:05Z</dcterms:modified>
</cp:coreProperties>
</file>