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202C6-21B6-904D-A27B-878C0056DECA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59732-E865-3B40-8C33-5E090F4EE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43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59732-E865-3B40-8C33-5E090F4EE0A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80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45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33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36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yinfeifei\2012年工作项目\UFIDA用友 2012\用友 集团品推\李 莉\集团PPT模版2013\png\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918"/>
            <a:ext cx="12192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0011520" y="6566715"/>
            <a:ext cx="1455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52802"/>
            <a:ext cx="10972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45720" numCol="1" anchor="ctr" anchorCtr="0" compatLnSpc="1"/>
          <a:lstStyle>
            <a:lvl1pPr algn="ctr">
              <a:defRPr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368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png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555" y="188640"/>
            <a:ext cx="776837" cy="39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6550" y="152487"/>
            <a:ext cx="9855229" cy="4247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11520" y="6566715"/>
            <a:ext cx="1455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E:\yinfeifei\2013年工作项目\yonyou用友 2013\用友 集团品推\集团PPT模版2013\软件园版\png\12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5"/>
          <a:stretch>
            <a:fillRect/>
          </a:stretch>
        </p:blipFill>
        <p:spPr bwMode="auto">
          <a:xfrm>
            <a:off x="31" y="3955417"/>
            <a:ext cx="12191971" cy="29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17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png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555" y="188640"/>
            <a:ext cx="776837" cy="39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6550" y="152487"/>
            <a:ext cx="9855229" cy="4247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011520" y="6566715"/>
            <a:ext cx="1455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6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yinfeifei\2012年工作项目\UFIDA用友 2012\用友 集团品推\李 莉\集团PPT模版2013\png\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220"/>
            <a:ext cx="12192000" cy="139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011520" y="6566715"/>
            <a:ext cx="1455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E:\yinfeifei\2013年工作项目\yonyou用友 2013\用友 集团品推\集团PPT模版2013\软件园版\png\l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36" y="3286124"/>
            <a:ext cx="5722928" cy="91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79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6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62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39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3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3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8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8F2F-6249-DF46-A6E1-04329FC58F3B}" type="datetimeFigureOut">
              <a:rPr kumimoji="1" lang="zh-CN" altLang="en-US" smtClean="0"/>
              <a:t>17/10/9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7EBB-6F33-A043-8254-786C4AA80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6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01266" y="5579715"/>
            <a:ext cx="1706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用友软件股份有限公司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：杨建波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日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试用期工作总结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464237" y="0"/>
            <a:ext cx="1263526" cy="702948"/>
            <a:chOff x="4362574" y="796578"/>
            <a:chExt cx="1803400" cy="1003300"/>
          </a:xfrm>
        </p:grpSpPr>
        <p:pic>
          <p:nvPicPr>
            <p:cNvPr id="7" name="Picture 4" descr="E:\yinfeifei\2012年工作项目\UFIDA用友 2012\用友 集团品推\李 莉\集团PPT模版2013\png\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574" y="796578"/>
              <a:ext cx="1803400" cy="100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E:\yinfeifei\2012年工作项目\UFIDA用友 2012\用友 集团品推\李 莉\集团PPT模版2013\png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980728"/>
              <a:ext cx="9525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5305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3719736" y="1143000"/>
            <a:ext cx="580526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自我介绍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工作回顾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主要问题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工作规划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buSzPct val="90000"/>
            </a:pP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35560" y="152487"/>
            <a:ext cx="7084774" cy="424717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09861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/>
          <p:nvPr>
            <p:extLst>
              <p:ext uri="{D42A27DB-BD31-4B8C-83A1-F6EECF244321}">
                <p14:modId xmlns:p14="http://schemas.microsoft.com/office/powerpoint/2010/main" val="626907883"/>
              </p:ext>
            </p:extLst>
          </p:nvPr>
        </p:nvGraphicFramePr>
        <p:xfrm>
          <a:off x="410010" y="162345"/>
          <a:ext cx="3624739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829175" imgH="733425" progId="PBrush">
                  <p:embed/>
                </p:oleObj>
              </mc:Choice>
              <mc:Fallback>
                <p:oleObj r:id="rId3" imgW="4829175" imgH="733425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010" y="162345"/>
                        <a:ext cx="3624739" cy="550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53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4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</Words>
  <Application>Microsoft Macintosh PowerPoint</Application>
  <PresentationFormat>宽屏</PresentationFormat>
  <Paragraphs>10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Calibri</vt:lpstr>
      <vt:lpstr>DengXian</vt:lpstr>
      <vt:lpstr>DengXian Light</vt:lpstr>
      <vt:lpstr>微软雅黑</vt:lpstr>
      <vt:lpstr>Arial</vt:lpstr>
      <vt:lpstr>Office 主题</vt:lpstr>
      <vt:lpstr>PBrush</vt:lpstr>
      <vt:lpstr>试用期工作总结</vt:lpstr>
      <vt:lpstr>目录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试用期工作总结</dc:title>
  <dc:creator>Microsoft Office 用户</dc:creator>
  <cp:lastModifiedBy>Microsoft Office 用户</cp:lastModifiedBy>
  <cp:revision>3</cp:revision>
  <dcterms:created xsi:type="dcterms:W3CDTF">2017-10-09T05:32:26Z</dcterms:created>
  <dcterms:modified xsi:type="dcterms:W3CDTF">2017-10-09T07:23:13Z</dcterms:modified>
</cp:coreProperties>
</file>