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8" r:id="rId3"/>
    <p:sldId id="295" r:id="rId4"/>
    <p:sldId id="296" r:id="rId5"/>
    <p:sldId id="299" r:id="rId6"/>
    <p:sldId id="318" r:id="rId7"/>
    <p:sldId id="319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 code-along activity will entail.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 &amp; CSS!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205434" cy="553998"/>
          </a:xfrm>
        </p:spPr>
        <p:txBody>
          <a:bodyPr/>
          <a:lstStyle/>
          <a:p>
            <a:r>
              <a:rPr lang="en-US" dirty="0"/>
              <a:t>Building Webpages </a:t>
            </a:r>
            <a:r>
              <a:rPr lang="en-US" dirty="0" err="1"/>
              <a:t>hy</a:t>
            </a:r>
            <a:r>
              <a:rPr lang="en-US"/>
              <a:t>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 &amp;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content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5057" y="3314700"/>
            <a:ext cx="1943100" cy="131445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613163" y="3629025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4713" y="2428875"/>
            <a:ext cx="4558748" cy="30861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400222" y="3595480"/>
            <a:ext cx="667578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0EAEF-2E9F-4042-B79A-4CBE3F6F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297" y="1714500"/>
            <a:ext cx="2191056" cy="47917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 anchor="ctr">
            <a:normAutofit/>
          </a:bodyPr>
          <a:lstStyle/>
          <a:p>
            <a:r>
              <a:rPr lang="en-US" dirty="0"/>
              <a:t>CSS (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heets) is a language that allows developers to change </a:t>
            </a:r>
            <a:r>
              <a:rPr lang="en-US" i="1" dirty="0"/>
              <a:t>styles</a:t>
            </a:r>
            <a:r>
              <a:rPr lang="en-US" dirty="0"/>
              <a:t> on a webpage</a:t>
            </a:r>
          </a:p>
          <a:p>
            <a:endParaRPr lang="en-US" dirty="0"/>
          </a:p>
          <a:p>
            <a:r>
              <a:rPr lang="en-US" dirty="0"/>
              <a:t>CSS can change fonts, colors,  backgrounds, positioning, even animations!</a:t>
            </a:r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967996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67996"/>
            <a:ext cx="5891055" cy="3309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95B59-A2F4-4CCD-9868-4CD63FAF4E0F}"/>
              </a:ext>
            </a:extLst>
          </p:cNvPr>
          <p:cNvSpPr txBox="1"/>
          <p:nvPr/>
        </p:nvSpPr>
        <p:spPr>
          <a:xfrm>
            <a:off x="380999" y="5466546"/>
            <a:ext cx="5891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HTML is the </a:t>
            </a:r>
            <a:r>
              <a:rPr lang="en-US" sz="2800" i="1" dirty="0"/>
              <a:t>skeleton</a:t>
            </a:r>
            <a:r>
              <a:rPr lang="en-US" sz="2800" dirty="0"/>
              <a:t> of a page, CSS is the clothing that it wears</a:t>
            </a:r>
          </a:p>
        </p:txBody>
      </p:sp>
    </p:spTree>
    <p:extLst>
      <p:ext uri="{BB962C8B-B14F-4D97-AF65-F5344CB8AC3E}">
        <p14:creationId xmlns:p14="http://schemas.microsoft.com/office/powerpoint/2010/main" val="2211586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4EC4-FFF9-41EA-B40A-F0B3B642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Replit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F66-9850-46F3-A2F2-B263EA81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Replit.com</a:t>
            </a:r>
            <a:r>
              <a:rPr lang="en-US" sz="4000" dirty="0"/>
              <a:t> is a website that allows developers to </a:t>
            </a:r>
            <a:r>
              <a:rPr lang="en-US" sz="4000" i="1" dirty="0"/>
              <a:t>write</a:t>
            </a:r>
            <a:r>
              <a:rPr lang="en-US" sz="4000" dirty="0"/>
              <a:t>, and </a:t>
            </a:r>
            <a:r>
              <a:rPr lang="en-US" sz="4000" i="1" dirty="0"/>
              <a:t>run</a:t>
            </a:r>
            <a:r>
              <a:rPr lang="en-US" sz="4000" dirty="0"/>
              <a:t>, and </a:t>
            </a:r>
            <a:r>
              <a:rPr lang="en-US" sz="4000" i="1" dirty="0"/>
              <a:t>host</a:t>
            </a:r>
            <a:r>
              <a:rPr lang="en-US" sz="4000" dirty="0"/>
              <a:t> code projects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023F-D5E9-488E-BBC7-E2FF9B0A3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" t="2166" r="19395"/>
          <a:stretch/>
        </p:blipFill>
        <p:spPr>
          <a:xfrm>
            <a:off x="95249" y="2514600"/>
            <a:ext cx="12001501" cy="434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1D5E9-507A-4669-9CC9-A722B4897904}"/>
              </a:ext>
            </a:extLst>
          </p:cNvPr>
          <p:cNvSpPr/>
          <p:nvPr/>
        </p:nvSpPr>
        <p:spPr bwMode="auto">
          <a:xfrm>
            <a:off x="2438400" y="3371850"/>
            <a:ext cx="6286500" cy="3429000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Write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70C6A-D16E-4123-92BA-4658C9F81110}"/>
              </a:ext>
            </a:extLst>
          </p:cNvPr>
          <p:cNvSpPr/>
          <p:nvPr/>
        </p:nvSpPr>
        <p:spPr bwMode="auto">
          <a:xfrm>
            <a:off x="6438900" y="2400300"/>
            <a:ext cx="3086100" cy="914400"/>
          </a:xfrm>
          <a:prstGeom prst="rect">
            <a:avLst/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Run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F7505-0AB9-458A-909A-AECE75B471E9}"/>
              </a:ext>
            </a:extLst>
          </p:cNvPr>
          <p:cNvSpPr/>
          <p:nvPr/>
        </p:nvSpPr>
        <p:spPr bwMode="auto">
          <a:xfrm>
            <a:off x="8724900" y="3380132"/>
            <a:ext cx="3371850" cy="3420717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View the Site</a:t>
            </a:r>
          </a:p>
        </p:txBody>
      </p:sp>
    </p:spTree>
    <p:extLst>
      <p:ext uri="{BB962C8B-B14F-4D97-AF65-F5344CB8AC3E}">
        <p14:creationId xmlns:p14="http://schemas.microsoft.com/office/powerpoint/2010/main" val="545285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y Trick to Minify HTML, Javascript and CSS without Plugin - BasiClue.Com">
            <a:extLst>
              <a:ext uri="{FF2B5EF4-FFF2-40B4-BE49-F238E27FC236}">
                <a16:creationId xmlns:a16="http://schemas.microsoft.com/office/drawing/2014/main" id="{7DF51A8F-A012-4F65-A88E-E9925935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911943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E6B9D-6D93-4CEF-8B73-85352C5A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CCE-BD40-46B3-A016-21D6803E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43900" cy="5257800"/>
          </a:xfrm>
        </p:spPr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Fork</a:t>
            </a:r>
            <a:r>
              <a:rPr lang="en-US" sz="3200" dirty="0"/>
              <a:t> an existing </a:t>
            </a:r>
            <a:r>
              <a:rPr lang="en-US" sz="3200" dirty="0" err="1"/>
              <a:t>Repl</a:t>
            </a:r>
            <a:r>
              <a:rPr lang="en-US" sz="3200" dirty="0"/>
              <a:t> project</a:t>
            </a:r>
          </a:p>
          <a:p>
            <a:pPr marL="914400" lvl="1" indent="-514350"/>
            <a:r>
              <a:rPr lang="en-US" sz="2800" dirty="0"/>
              <a:t>This makes a copy of the project for editing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Log in</a:t>
            </a:r>
            <a:r>
              <a:rPr lang="en-US" sz="3200" dirty="0"/>
              <a:t> to </a:t>
            </a:r>
            <a:r>
              <a:rPr lang="en-US" sz="3200" dirty="0" err="1"/>
              <a:t>Replit</a:t>
            </a:r>
            <a:endParaRPr lang="en-US" sz="3200" dirty="0"/>
          </a:p>
          <a:p>
            <a:pPr marL="914400" lvl="1" indent="-514350"/>
            <a:r>
              <a:rPr lang="en-US" sz="2800" dirty="0"/>
              <a:t>Use </a:t>
            </a:r>
            <a:r>
              <a:rPr lang="en-US" sz="2800" b="1" dirty="0" err="1"/>
              <a:t>hylandstudent</a:t>
            </a:r>
            <a:r>
              <a:rPr lang="en-US" sz="2800" dirty="0"/>
              <a:t> and </a:t>
            </a:r>
            <a:r>
              <a:rPr lang="en-US" sz="2800" b="1" dirty="0" err="1"/>
              <a:t>hyland</a:t>
            </a:r>
            <a:r>
              <a:rPr lang="en-US" sz="2800" dirty="0"/>
              <a:t> for the un/pw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Update</a:t>
            </a:r>
            <a:r>
              <a:rPr lang="en-US" sz="3200" dirty="0"/>
              <a:t> the HTML and CSS code</a:t>
            </a:r>
          </a:p>
          <a:p>
            <a:pPr marL="742950" lvl="1" indent="-342900"/>
            <a:r>
              <a:rPr lang="en-US" sz="2800" dirty="0"/>
              <a:t>Customize it so it’s all about you</a:t>
            </a:r>
          </a:p>
          <a:p>
            <a:pPr marL="400050" lvl="1" indent="0">
              <a:buNone/>
            </a:pPr>
            <a:endParaRPr lang="en-US" sz="1200" dirty="0"/>
          </a:p>
          <a:p>
            <a:pPr marL="571500" indent="-514350">
              <a:buFont typeface="+mj-lt"/>
              <a:buAutoNum type="arabicPeriod"/>
            </a:pPr>
            <a:r>
              <a:rPr lang="en-US" sz="3200" b="1" dirty="0"/>
              <a:t>Share</a:t>
            </a:r>
            <a:r>
              <a:rPr lang="en-US" sz="3200" dirty="0"/>
              <a:t> your website with others!</a:t>
            </a:r>
            <a:endParaRPr lang="en-US" sz="3200" b="1" dirty="0"/>
          </a:p>
        </p:txBody>
      </p:sp>
      <p:pic>
        <p:nvPicPr>
          <p:cNvPr id="1030" name="Picture 6" descr="Dessert fork Albi Sterling silver">
            <a:extLst>
              <a:ext uri="{FF2B5EF4-FFF2-40B4-BE49-F238E27FC236}">
                <a16:creationId xmlns:a16="http://schemas.microsoft.com/office/drawing/2014/main" id="{FFDB0B02-9232-436D-8838-CC8665100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1" t="10000" r="40689" b="8333"/>
          <a:stretch/>
        </p:blipFill>
        <p:spPr bwMode="auto">
          <a:xfrm>
            <a:off x="9639300" y="1170033"/>
            <a:ext cx="1257301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07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FA04C-FC34-462E-803E-548636C45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80912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621</Words>
  <Application>Microsoft Office PowerPoint</Application>
  <PresentationFormat>Widescreen</PresentationFormat>
  <Paragraphs>80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Hello HTML &amp; CSS!</vt:lpstr>
      <vt:lpstr>What is a web browser?</vt:lpstr>
      <vt:lpstr>How does the web work?</vt:lpstr>
      <vt:lpstr>How does a browser use HTML &amp; CSS?</vt:lpstr>
      <vt:lpstr>HTML Introduction</vt:lpstr>
      <vt:lpstr>CSS Introduction</vt:lpstr>
      <vt:lpstr>Replit introduction</vt:lpstr>
      <vt:lpstr>The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97</cp:revision>
  <dcterms:created xsi:type="dcterms:W3CDTF">2019-03-11T04:04:09Z</dcterms:created>
  <dcterms:modified xsi:type="dcterms:W3CDTF">2021-04-29T12:48:46Z</dcterms:modified>
</cp:coreProperties>
</file>