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3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12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sz="2000" dirty="0"/>
              <a:t>Storing Data with Databases</a:t>
            </a:r>
            <a:br>
              <a:rPr lang="en-US" dirty="0"/>
            </a:br>
            <a:r>
              <a:rPr lang="en-US" dirty="0"/>
              <a:t>Hy-Tech Camp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Icebreaker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Interactive Activity</a:t>
            </a:r>
          </a:p>
          <a:p>
            <a:r>
              <a:rPr lang="en-US" dirty="0"/>
              <a:t>Follow-Along Activity</a:t>
            </a:r>
          </a:p>
          <a:p>
            <a:r>
              <a:rPr lang="en-US" dirty="0"/>
              <a:t>Self-Paced Work</a:t>
            </a:r>
          </a:p>
          <a:p>
            <a:r>
              <a:rPr lang="en-US" dirty="0" err="1"/>
              <a:t>Gimkit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Icebreaker</a:t>
            </a:r>
            <a:br>
              <a:rPr lang="en-US" dirty="0"/>
            </a:br>
            <a:r>
              <a:rPr lang="en-US" sz="2800" b="1" u="sng" dirty="0">
                <a:solidFill>
                  <a:schemeClr val="accent5"/>
                </a:solidFill>
              </a:rPr>
              <a:t>bit.ly/</a:t>
            </a:r>
            <a:r>
              <a:rPr lang="en-US" sz="2800" b="1" u="sng" dirty="0" err="1">
                <a:solidFill>
                  <a:schemeClr val="accent5"/>
                </a:solidFill>
              </a:rPr>
              <a:t>hytechcamps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8DA67-6A2C-D2E6-EBBD-100678CF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4045347"/>
            <a:ext cx="3685036" cy="24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{01EF66BB-3C05-4982-AC01-D3951215B3CD}tf67328976_win32</Template>
  <TotalTime>8</TotalTime>
  <Words>449</Words>
  <Application>Microsoft Office PowerPoint</Application>
  <PresentationFormat>Widescreen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Storing Data with Databases Hy-Tech Camp</vt:lpstr>
      <vt:lpstr>AGENDA</vt:lpstr>
      <vt:lpstr>Icebreaker bit.ly/hytechcamps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Data with Databases Hy-Tech Camp</dc:title>
  <dc:creator>Joseph Maxwell</dc:creator>
  <cp:lastModifiedBy>Joseph Maxwell</cp:lastModifiedBy>
  <cp:revision>1</cp:revision>
  <dcterms:created xsi:type="dcterms:W3CDTF">2024-05-16T18:05:39Z</dcterms:created>
  <dcterms:modified xsi:type="dcterms:W3CDTF">2024-05-16T18:14:05Z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