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8" r:id="rId7"/>
    <p:sldId id="279" r:id="rId8"/>
    <p:sldId id="290" r:id="rId9"/>
    <p:sldId id="258" r:id="rId10"/>
    <p:sldId id="286" r:id="rId11"/>
    <p:sldId id="292" r:id="rId12"/>
    <p:sldId id="291" r:id="rId13"/>
    <p:sldId id="280" r:id="rId14"/>
    <p:sldId id="287" r:id="rId15"/>
    <p:sldId id="288" r:id="rId16"/>
    <p:sldId id="28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99" d="100"/>
          <a:sy n="99" d="100"/>
        </p:scale>
        <p:origin x="72" y="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echoutreach@hyland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sz="2000" dirty="0"/>
              <a:t>Storing Data with Databases</a:t>
            </a:r>
            <a:br>
              <a:rPr lang="en-US" dirty="0"/>
            </a:br>
            <a:r>
              <a:rPr lang="en-US" dirty="0"/>
              <a:t>Hy-Tech Camp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sz="2800" dirty="0"/>
              <a:t>Interactive Activity</a:t>
            </a:r>
            <a:br>
              <a:rPr lang="en-US" dirty="0"/>
            </a:br>
            <a:r>
              <a:rPr lang="en-US" b="1" u="sng" dirty="0" err="1"/>
              <a:t>SQLBolt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4403-87E7-4805-1353-D4E02929E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Follow-along activity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8391E-6322-7B50-6940-6CC3686542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A250-1A4E-0D23-CE3E-85187B76A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Self-paced work</a:t>
            </a:r>
          </a:p>
        </p:txBody>
      </p:sp>
    </p:spTree>
    <p:extLst>
      <p:ext uri="{BB962C8B-B14F-4D97-AF65-F5344CB8AC3E}">
        <p14:creationId xmlns:p14="http://schemas.microsoft.com/office/powerpoint/2010/main" val="399779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1E62-F784-A1E6-97C2-06B3E0B74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GIMKIT</a:t>
            </a:r>
          </a:p>
        </p:txBody>
      </p:sp>
    </p:spTree>
    <p:extLst>
      <p:ext uri="{BB962C8B-B14F-4D97-AF65-F5344CB8AC3E}">
        <p14:creationId xmlns:p14="http://schemas.microsoft.com/office/powerpoint/2010/main" val="210359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techoutreach@hyland.com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Icebreaker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Interactive Activity</a:t>
            </a:r>
          </a:p>
          <a:p>
            <a:r>
              <a:rPr lang="en-US" dirty="0"/>
              <a:t>Follow-Along Activity</a:t>
            </a:r>
          </a:p>
          <a:p>
            <a:r>
              <a:rPr lang="en-US" dirty="0"/>
              <a:t>Self-Paced Work</a:t>
            </a:r>
          </a:p>
          <a:p>
            <a:r>
              <a:rPr lang="en-US" dirty="0" err="1"/>
              <a:t>Gimkit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Icebreaker</a:t>
            </a:r>
            <a:br>
              <a:rPr lang="en-US" dirty="0"/>
            </a:br>
            <a:r>
              <a:rPr lang="en-US" sz="2800" b="1" u="sng" dirty="0">
                <a:solidFill>
                  <a:schemeClr val="accent5"/>
                </a:solidFill>
              </a:rPr>
              <a:t>bit.ly/</a:t>
            </a:r>
            <a:r>
              <a:rPr lang="en-US" sz="2800" b="1" u="sng" dirty="0" err="1">
                <a:solidFill>
                  <a:schemeClr val="accent5"/>
                </a:solidFill>
              </a:rPr>
              <a:t>hytechcamps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8DA67-6A2C-D2E6-EBBD-100678CF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4045347"/>
            <a:ext cx="3685036" cy="2498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12E87-324F-9BAF-348E-C1ECAF44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950" y="4427513"/>
            <a:ext cx="6019800" cy="2116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E6C3F7-27C5-A8A4-E130-2B8B604C704B}"/>
              </a:ext>
            </a:extLst>
          </p:cNvPr>
          <p:cNvCxnSpPr>
            <a:cxnSpLocks/>
          </p:cNvCxnSpPr>
          <p:nvPr/>
        </p:nvCxnSpPr>
        <p:spPr>
          <a:xfrm flipH="1">
            <a:off x="3714750" y="3864372"/>
            <a:ext cx="3181350" cy="230782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DBDC44-E404-5C49-42F3-0CB620393F19}"/>
              </a:ext>
            </a:extLst>
          </p:cNvPr>
          <p:cNvCxnSpPr>
            <a:cxnSpLocks/>
          </p:cNvCxnSpPr>
          <p:nvPr/>
        </p:nvCxnSpPr>
        <p:spPr>
          <a:xfrm>
            <a:off x="6858000" y="5057775"/>
            <a:ext cx="923925" cy="122408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rcRect l="23081" r="23081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4DD2-053C-93A3-00FE-44AA031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E3CCB-65F5-1A2B-6FD9-ADB8D2D70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F6B94-BE7D-C610-E06D-879F4C5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5E872B-B113-4DA3-2C2C-41D3E307049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6B66-B716-090F-FA6D-A28FC22E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vs.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18148-7BE8-65F9-DC96-EED69E2CF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AECDB-896A-43B8-1CFC-BAB40240164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77684-2B18-C432-FA34-10517CD1B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FC9D7-B480-53DC-0AB3-7A3C65A3B08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9300-C837-F85C-B33A-EA90F94E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56EF-7DC3-B9EE-19BA-1CB8E93B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5F18-E438-80FA-BDF2-36C19E507F5B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A393D96-C257-33FE-0C06-0A06F0FEF04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31DF5-D154-D77D-E3A4-33ACFE9B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5366-D40D-3D24-D892-D29A533A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S</a:t>
            </a:r>
            <a:r>
              <a:rPr lang="en-US" sz="4000" dirty="0"/>
              <a:t>tructured </a:t>
            </a:r>
            <a:r>
              <a:rPr lang="en-US" sz="9600" b="1" dirty="0"/>
              <a:t>Q</a:t>
            </a:r>
            <a:r>
              <a:rPr lang="en-US" sz="4000" dirty="0"/>
              <a:t>uery </a:t>
            </a:r>
            <a:r>
              <a:rPr lang="en-US" sz="9600" b="1" dirty="0"/>
              <a:t>L</a:t>
            </a:r>
            <a:r>
              <a:rPr lang="en-US" sz="4000" dirty="0"/>
              <a:t>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D0BD-62B5-962C-3B13-C8B290151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D9F77-068B-9FC4-44FE-AC1BBBDB7F9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71DE8-3CB1-0B39-D24A-04260A2E9DE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47A98-2828-5D58-D79A-456C22197BE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443BF-9271-87BC-3605-D43E047191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40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{01EF66BB-3C05-4982-AC01-D3951215B3CD}tf67328976_win32</Template>
  <TotalTime>1601</TotalTime>
  <Words>75</Words>
  <Application>Microsoft Office PowerPoint</Application>
  <PresentationFormat>Widescreen</PresentationFormat>
  <Paragraphs>37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Storing Data with Databases Hy-Tech Camp</vt:lpstr>
      <vt:lpstr>AGENDA</vt:lpstr>
      <vt:lpstr>Icebreaker bit.ly/hytechcamps</vt:lpstr>
      <vt:lpstr>Presentation</vt:lpstr>
      <vt:lpstr>What is a database?</vt:lpstr>
      <vt:lpstr>What is data?</vt:lpstr>
      <vt:lpstr>Data vs. Information</vt:lpstr>
      <vt:lpstr>Relational Databases</vt:lpstr>
      <vt:lpstr>Structured Query Language</vt:lpstr>
      <vt:lpstr>Interactive Activity SQLBolt</vt:lpstr>
      <vt:lpstr>Follow-along activity</vt:lpstr>
      <vt:lpstr>Self-paced work</vt:lpstr>
      <vt:lpstr>GIMKIT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Data with Databases Hy-Tech Camp</dc:title>
  <dc:creator>Joseph Maxwell</dc:creator>
  <cp:lastModifiedBy>Joseph Maxwell</cp:lastModifiedBy>
  <cp:revision>2</cp:revision>
  <dcterms:created xsi:type="dcterms:W3CDTF">2024-05-16T18:05:39Z</dcterms:created>
  <dcterms:modified xsi:type="dcterms:W3CDTF">2024-05-17T20:46:42Z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