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692"/>
    <a:srgbClr val="FCFBF9"/>
    <a:srgbClr val="FFCC00"/>
    <a:srgbClr val="FFFFCC"/>
    <a:srgbClr val="0B0B0B"/>
    <a:srgbClr val="F8CCEA"/>
    <a:srgbClr val="020202"/>
    <a:srgbClr val="DD6BDD"/>
    <a:srgbClr val="BBE2DD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</a:t>
            </a:r>
            <a:r>
              <a:rPr lang="en-US" baseline="0" dirty="0" smtClean="0"/>
              <a:t> have seen books like this – “Choose Your Own Adventure”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called </a:t>
            </a:r>
            <a:r>
              <a:rPr lang="en-US" b="1" baseline="0" dirty="0" smtClean="0"/>
              <a:t>gamebooks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books let the reader decide what happens.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stories are </a:t>
            </a:r>
            <a:r>
              <a:rPr lang="en-US" i="1" baseline="0" dirty="0" smtClean="0"/>
              <a:t>non-linear</a:t>
            </a:r>
            <a:r>
              <a:rPr lang="en-US" i="0" baseline="0" dirty="0" smtClean="0"/>
              <a:t>, which just means they branch off in different directions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most cases, the reader controls the main character of</a:t>
            </a:r>
            <a:r>
              <a:rPr lang="en-US" baseline="0" dirty="0" smtClean="0"/>
              <a:t> the story, making these books a lot like video games!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</a:t>
            </a:r>
            <a:r>
              <a:rPr lang="en-US" baseline="0" dirty="0" smtClean="0"/>
              <a:t> computers became more popular, these books inspired </a:t>
            </a:r>
            <a:r>
              <a:rPr lang="en-US" i="1" baseline="0" dirty="0" smtClean="0"/>
              <a:t>interactive fiction</a:t>
            </a:r>
            <a:r>
              <a:rPr lang="en-US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interactive fiction? These works are basically the same</a:t>
            </a:r>
            <a:r>
              <a:rPr lang="en-US" baseline="0" dirty="0" smtClean="0"/>
              <a:t> as gamebooks, but in software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software allows these works to have a lot more features, like inventory, stats, and more. This all makes these stories a lot more like games.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can also have very interesting branching patterns, where the reader (or </a:t>
            </a:r>
            <a:r>
              <a:rPr lang="en-US" b="1" baseline="0" dirty="0" smtClean="0"/>
              <a:t>player</a:t>
            </a:r>
            <a:r>
              <a:rPr lang="en-US" b="0" baseline="0" dirty="0" smtClean="0"/>
              <a:t>) can follow a number of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interactive fiction games are published online. Let’s take a look at an example.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 screenshot from a game someone made. It tells part of the story, and then lets the player decide what to do next!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the “Dead Space” link and zoom in to play the</a:t>
            </a:r>
            <a:r>
              <a:rPr lang="en-US" baseline="0" dirty="0" smtClean="0"/>
              <a:t> game.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the game uses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 to let the player choose what to do next.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Allow the students to play through “Dead Space” and see which different endings they find</a:t>
            </a:r>
            <a:r>
              <a:rPr lang="en-US" b="0" baseline="0" dirty="0" smtClean="0"/>
              <a:t>. </a:t>
            </a:r>
            <a:r>
              <a:rPr lang="en-US" dirty="0" smtClean="0">
                <a:hlinkClick r:id="rId3"/>
              </a:rPr>
              <a:t>http://chooseyourstory.com/story/viewer/default.aspx?StoryId=23287</a:t>
            </a:r>
            <a:r>
              <a:rPr lang="en-US" dirty="0" smtClean="0"/>
              <a:t> (they should be able</a:t>
            </a:r>
            <a:r>
              <a:rPr lang="en-US" baseline="0" dirty="0" smtClean="0"/>
              <a:t> to copy the link from somewhere)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Give them no more than 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have any idea how people make these games.</a:t>
            </a:r>
            <a:r>
              <a:rPr lang="en-US" baseline="0" dirty="0" smtClean="0"/>
              <a:t> There are a lot of different ways, but one of the most popular is </a:t>
            </a:r>
            <a:r>
              <a:rPr lang="en-US" b="1" baseline="0" dirty="0" smtClean="0"/>
              <a:t>Twine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not this type of Twine.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 lets writers</a:t>
            </a:r>
            <a:r>
              <a:rPr lang="en-US" baseline="0" dirty="0" smtClean="0"/>
              <a:t> create branching stories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the link</a:t>
            </a:r>
            <a:r>
              <a:rPr lang="en-US" baseline="0" dirty="0" smtClean="0"/>
              <a:t> to play the </a:t>
            </a:r>
            <a:r>
              <a:rPr lang="en-US" baseline="0" dirty="0" err="1" smtClean="0"/>
              <a:t>Kahoot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https://create.kahoot.it/share/duplicate-of-interactive-storytelling/87fec6d2-3de2-43ac-960a-51f63524c79d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87fec6d2-3de2-43ac-960a-51f63524c79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Interactive Storytelling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82895" cy="553998"/>
          </a:xfrm>
        </p:spPr>
        <p:txBody>
          <a:bodyPr/>
          <a:lstStyle/>
          <a:p>
            <a:r>
              <a:rPr lang="en-US" dirty="0" smtClean="0"/>
              <a:t>Hy-Tech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Best CHOOSE YOUR OWN ADVENTURE Books (Oh, the nostalgia!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8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80010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these books, the reader decides what happens </a:t>
            </a:r>
          </a:p>
          <a:p>
            <a:endParaRPr lang="en-US" dirty="0"/>
          </a:p>
          <a:p>
            <a:r>
              <a:rPr lang="en-US" dirty="0" smtClean="0"/>
              <a:t>The stories are </a:t>
            </a:r>
            <a:r>
              <a:rPr lang="en-US" i="1" dirty="0" smtClean="0"/>
              <a:t>non-linear</a:t>
            </a:r>
          </a:p>
          <a:p>
            <a:endParaRPr lang="en-US" dirty="0" smtClean="0"/>
          </a:p>
          <a:p>
            <a:r>
              <a:rPr lang="en-US" dirty="0" smtClean="0"/>
              <a:t>The reader usually controls the main character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These books inspired </a:t>
            </a:r>
            <a:r>
              <a:rPr lang="en-US" i="1" dirty="0" smtClean="0"/>
              <a:t>interactive fiction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Space Patrol (Choose Your Own Adventure, #22) by Julius Good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20267"/>
          <a:stretch/>
        </p:blipFill>
        <p:spPr bwMode="auto">
          <a:xfrm>
            <a:off x="381000" y="1143000"/>
            <a:ext cx="321380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8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/>
          <a:lstStyle/>
          <a:p>
            <a:r>
              <a:rPr lang="en-US" dirty="0" smtClean="0"/>
              <a:t>Works of interactive fiction are essentially </a:t>
            </a:r>
            <a:r>
              <a:rPr lang="en-US" i="1" dirty="0" smtClean="0"/>
              <a:t>digital gamebooks</a:t>
            </a:r>
            <a:endParaRPr lang="en-US" dirty="0" smtClean="0"/>
          </a:p>
          <a:p>
            <a:r>
              <a:rPr lang="en-US" dirty="0" smtClean="0"/>
              <a:t>They often include additional elements like inventory, stats, and more</a:t>
            </a:r>
          </a:p>
          <a:p>
            <a:r>
              <a:rPr lang="en-US" dirty="0" smtClean="0"/>
              <a:t>They can have very interesting branching patterns</a:t>
            </a:r>
            <a:endParaRPr lang="en-US" dirty="0"/>
          </a:p>
        </p:txBody>
      </p:sp>
      <p:pic>
        <p:nvPicPr>
          <p:cNvPr id="3074" name="Picture 2" descr="Standard Patterns in Choice-Based Games | These Heterogenous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71900"/>
            <a:ext cx="619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Lots of interactive fiction games are published on the </a:t>
            </a:r>
            <a:r>
              <a:rPr lang="en-US" dirty="0" smtClean="0"/>
              <a:t>web!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Play </a:t>
            </a:r>
            <a:r>
              <a:rPr lang="en-US" dirty="0" smtClean="0">
                <a:hlinkClick r:id="rId3"/>
              </a:rPr>
              <a:t>Dead </a:t>
            </a:r>
            <a:r>
              <a:rPr lang="en-US" dirty="0" smtClean="0">
                <a:hlinkClick r:id="rId3"/>
              </a:rPr>
              <a:t>Space</a:t>
            </a:r>
            <a:r>
              <a:rPr lang="en-US" dirty="0" smtClean="0"/>
              <a:t> </a:t>
            </a:r>
            <a:r>
              <a:rPr lang="en-US" b="1" dirty="0" smtClean="0"/>
              <a:t>(5 min)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4" y="1658607"/>
            <a:ext cx="11650286" cy="42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SO how can someone make an interactive fiction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6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Twine</a:t>
            </a:r>
            <a:endParaRPr lang="en-US" dirty="0"/>
          </a:p>
        </p:txBody>
      </p:sp>
      <p:pic>
        <p:nvPicPr>
          <p:cNvPr id="4098" name="Picture 2" descr="1.5mm Natural, European Hemp Butchers Twine - 1Kg Large Spo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29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0579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 smtClean="0"/>
              <a:t>Twine</a:t>
            </a:r>
            <a:r>
              <a:rPr lang="en-US" dirty="0" smtClean="0"/>
              <a:t> is an open-source tool for telling interactive, non-linear stories</a:t>
            </a:r>
          </a:p>
        </p:txBody>
      </p:sp>
      <p:pic>
        <p:nvPicPr>
          <p:cNvPr id="5122" name="Picture 2" descr="Free Technology for Teachers: Twine - Write Choose-Your-Ow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58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2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56374"/>
            <a:ext cx="10972800" cy="2345257"/>
          </a:xfrm>
        </p:spPr>
        <p:txBody>
          <a:bodyPr/>
          <a:lstStyle/>
          <a:p>
            <a:pPr algn="ctr"/>
            <a:r>
              <a:rPr lang="en-US" sz="16600" dirty="0" smtClean="0">
                <a:ln w="63500">
                  <a:solidFill>
                    <a:schemeClr val="bg1"/>
                  </a:solidFill>
                </a:ln>
                <a:hlinkClick r:id="rId3"/>
              </a:rPr>
              <a:t>KAHOOT</a:t>
            </a:r>
            <a:endParaRPr lang="en-US" sz="16600" dirty="0">
              <a:ln w="635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835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440</Words>
  <Application>Microsoft Office PowerPoint</Application>
  <PresentationFormat>Widescreen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Wingdings</vt:lpstr>
      <vt:lpstr>Hyland 2019</vt:lpstr>
      <vt:lpstr>Interactive Storytelling</vt:lpstr>
      <vt:lpstr>PowerPoint Presentation</vt:lpstr>
      <vt:lpstr>Gamebooks</vt:lpstr>
      <vt:lpstr>Interactive fiction</vt:lpstr>
      <vt:lpstr>Interactive Fiction Example</vt:lpstr>
      <vt:lpstr>SO how can someone make an interactive fiction game?</vt:lpstr>
      <vt:lpstr>Twine</vt:lpstr>
      <vt:lpstr>PowerPoint Presentation</vt:lpstr>
      <vt:lpstr>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218</cp:revision>
  <dcterms:created xsi:type="dcterms:W3CDTF">2019-03-11T04:04:09Z</dcterms:created>
  <dcterms:modified xsi:type="dcterms:W3CDTF">2020-05-27T13:18:35Z</dcterms:modified>
</cp:coreProperties>
</file>