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77" r:id="rId3"/>
    <p:sldId id="278" r:id="rId4"/>
    <p:sldId id="279" r:id="rId5"/>
    <p:sldId id="280" r:id="rId6"/>
    <p:sldId id="262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9"/>
    <a:srgbClr val="FFCC00"/>
    <a:srgbClr val="FFFFCC"/>
    <a:srgbClr val="0B0B0B"/>
    <a:srgbClr val="F8CCEA"/>
    <a:srgbClr val="020202"/>
    <a:srgbClr val="DD6BDD"/>
    <a:srgbClr val="BBE2DD"/>
    <a:srgbClr val="080808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while loops. They repeat</a:t>
            </a:r>
            <a:r>
              <a:rPr lang="en-US" baseline="0" dirty="0" smtClean="0"/>
              <a:t> the code within the curly brackets as long as </a:t>
            </a:r>
            <a:r>
              <a:rPr lang="en-US" i="1" baseline="0" dirty="0" smtClean="0"/>
              <a:t>condition</a:t>
            </a:r>
            <a:r>
              <a:rPr lang="en-US" i="0" baseline="0" dirty="0" smtClean="0"/>
              <a:t> is true.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the flowchart. Explain how the while loop repeats (or not) based on the </a:t>
            </a:r>
            <a:r>
              <a:rPr lang="en-US" i="1" baseline="0" dirty="0" err="1" smtClean="0"/>
              <a:t>boolean_expression</a:t>
            </a:r>
            <a:r>
              <a:rPr lang="en-US" baseline="0" dirty="0" smtClean="0"/>
              <a:t>. The only way to exit the while loop is for the </a:t>
            </a:r>
            <a:r>
              <a:rPr lang="en-US" i="1" baseline="0" dirty="0" err="1" smtClean="0"/>
              <a:t>boolean_expression</a:t>
            </a:r>
            <a:r>
              <a:rPr lang="en-US" baseline="0" dirty="0" smtClean="0"/>
              <a:t> to become </a:t>
            </a:r>
            <a:r>
              <a:rPr lang="en-US" b="1" baseline="0" dirty="0" smtClean="0"/>
              <a:t>false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5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Write out this example on the whiteboard, keeping track of the </a:t>
            </a:r>
            <a:r>
              <a:rPr lang="en-US" sz="1200" b="1" dirty="0" smtClean="0"/>
              <a:t>count</a:t>
            </a:r>
            <a:r>
              <a:rPr lang="en-US" sz="1200" dirty="0" smtClean="0"/>
              <a:t> variable and the output.</a:t>
            </a:r>
            <a:r>
              <a:rPr lang="en-US" sz="1200" baseline="0" dirty="0" smtClean="0"/>
              <a:t> Allow the students to help step through each line of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Show how each time through the loop, the computer checks the condition. If the condition is </a:t>
            </a:r>
            <a:r>
              <a:rPr lang="en-US" sz="1200" b="1" baseline="0" dirty="0" smtClean="0"/>
              <a:t>true</a:t>
            </a:r>
            <a:r>
              <a:rPr lang="en-US" sz="1200" baseline="0" dirty="0" smtClean="0"/>
              <a:t>, it enters the body of the loop. If the condition is </a:t>
            </a:r>
            <a:r>
              <a:rPr lang="en-US" sz="1200" b="1" baseline="0" dirty="0" smtClean="0"/>
              <a:t>false</a:t>
            </a:r>
            <a:r>
              <a:rPr lang="en-US" sz="1200" b="0" baseline="0" dirty="0" smtClean="0"/>
              <a:t>, it exits the loop.</a:t>
            </a:r>
            <a:endParaRPr lang="en-US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82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If the code runs, </a:t>
            </a:r>
            <a:r>
              <a:rPr lang="en-US" dirty="0" smtClean="0"/>
              <a:t>there will be an infinite</a:t>
            </a:r>
            <a:r>
              <a:rPr lang="en-US" baseline="0" dirty="0" smtClean="0"/>
              <a:t> loop!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the REPL to see an example of a </a:t>
            </a:r>
            <a:r>
              <a:rPr lang="en-US" b="1" dirty="0" smtClean="0"/>
              <a:t>while</a:t>
            </a:r>
            <a:r>
              <a:rPr lang="en-US" b="0" dirty="0" smtClean="0"/>
              <a:t> loop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5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sephMaxwell/WhileMen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Whil</a:t>
            </a:r>
            <a:r>
              <a:rPr lang="en-US" sz="6600" dirty="0" smtClean="0"/>
              <a:t>e Loops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Club: C#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1435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/>
              <a:t> loops repeat blocks of code </a:t>
            </a:r>
            <a:r>
              <a:rPr lang="en-US" i="1" dirty="0" smtClean="0"/>
              <a:t>while</a:t>
            </a:r>
            <a:r>
              <a:rPr lang="en-US" dirty="0" smtClean="0"/>
              <a:t> a given condition is true</a:t>
            </a:r>
          </a:p>
          <a:p>
            <a:r>
              <a:rPr lang="en-US" dirty="0" smtClean="0"/>
              <a:t>They are a lot like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The difference is that they run the code multiple times</a:t>
            </a:r>
          </a:p>
          <a:p>
            <a:pPr marL="5715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condition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code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4492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data type is a condition?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dirty="0" smtClean="0">
                <a:solidFill>
                  <a:schemeClr val="bg1"/>
                </a:solidFill>
              </a:rPr>
              <a:t>Boolean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81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/>
              <a:t> Loop </a:t>
            </a:r>
            <a:r>
              <a:rPr lang="en-US" dirty="0"/>
              <a:t>flowchart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2622596" y="914400"/>
            <a:ext cx="694680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58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 =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(count &lt;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count++;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69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would the user see?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211158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5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5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5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Stars Forever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79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25621"/>
            <a:ext cx="12192000" cy="22067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8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Repl</a:t>
            </a:r>
            <a:r>
              <a:rPr lang="en-US" sz="13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!</a:t>
            </a:r>
            <a:endParaRPr lang="en-US" sz="13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57483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246</Words>
  <Application>Microsoft Office PowerPoint</Application>
  <PresentationFormat>Widescreen</PresentationFormat>
  <Paragraphs>41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While Loops</vt:lpstr>
      <vt:lpstr>while Loops</vt:lpstr>
      <vt:lpstr>Mini-Quiz: What data type is a condition?</vt:lpstr>
      <vt:lpstr>while Loop flowchart</vt:lpstr>
      <vt:lpstr>Whiteboard Example</vt:lpstr>
      <vt:lpstr>Mini-Quiz: What would the user see?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174</cp:revision>
  <dcterms:created xsi:type="dcterms:W3CDTF">2019-03-11T04:04:09Z</dcterms:created>
  <dcterms:modified xsi:type="dcterms:W3CDTF">2020-02-24T20:59:38Z</dcterms:modified>
</cp:coreProperties>
</file>