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7" r:id="rId3"/>
    <p:sldId id="278" r:id="rId4"/>
    <p:sldId id="279" r:id="rId5"/>
    <p:sldId id="280" r:id="rId6"/>
    <p:sldId id="262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while loops. They repeat</a:t>
            </a:r>
            <a:r>
              <a:rPr lang="en-US" baseline="0" dirty="0" smtClean="0"/>
              <a:t> the code within the curly brackets as long as </a:t>
            </a:r>
            <a:r>
              <a:rPr lang="en-US" i="1" baseline="0" dirty="0" smtClean="0"/>
              <a:t>condition</a:t>
            </a:r>
            <a:r>
              <a:rPr lang="en-US" i="0" baseline="0" dirty="0" smtClean="0"/>
              <a:t>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 flowchart. Explain how the while loop repeats (or not) based on the </a:t>
            </a:r>
            <a:r>
              <a:rPr lang="en-US" i="1" baseline="0" dirty="0" err="1" smtClean="0"/>
              <a:t>boolean_expression</a:t>
            </a:r>
            <a:r>
              <a:rPr lang="en-US" baseline="0" dirty="0" smtClean="0"/>
              <a:t>. The only way to exit the while loop is for the </a:t>
            </a:r>
            <a:r>
              <a:rPr lang="en-US" i="1" baseline="0" dirty="0" err="1" smtClean="0"/>
              <a:t>boolean_expression</a:t>
            </a:r>
            <a:r>
              <a:rPr lang="en-US" baseline="0" dirty="0" smtClean="0"/>
              <a:t> to become </a:t>
            </a:r>
            <a:r>
              <a:rPr lang="en-US" b="1" baseline="0" dirty="0" smtClean="0"/>
              <a:t>false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Write out this example on the whiteboard, keeping track of the </a:t>
            </a:r>
            <a:r>
              <a:rPr lang="en-US" sz="1200" b="1" dirty="0" smtClean="0"/>
              <a:t>count</a:t>
            </a:r>
            <a:r>
              <a:rPr lang="en-US" sz="1200" dirty="0" smtClean="0"/>
              <a:t> variable and the output.</a:t>
            </a:r>
            <a:r>
              <a:rPr lang="en-US" sz="1200" baseline="0" dirty="0" smtClean="0"/>
              <a:t> Allow the students to help step through each line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Show how each time through the loop, the computer checks the condition. If the condition is </a:t>
            </a:r>
            <a:r>
              <a:rPr lang="en-US" sz="1200" b="1" baseline="0" dirty="0" smtClean="0"/>
              <a:t>true</a:t>
            </a:r>
            <a:r>
              <a:rPr lang="en-US" sz="1200" baseline="0" dirty="0" smtClean="0"/>
              <a:t>, it enters the body of the loop. If the condition is </a:t>
            </a:r>
            <a:r>
              <a:rPr lang="en-US" sz="1200" b="1" baseline="0" dirty="0" smtClean="0"/>
              <a:t>false</a:t>
            </a:r>
            <a:r>
              <a:rPr lang="en-US" sz="1200" b="0" baseline="0" dirty="0" smtClean="0"/>
              <a:t>, it exits the loop.</a:t>
            </a: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there will be an infinite</a:t>
            </a:r>
            <a:r>
              <a:rPr lang="en-US" baseline="0" dirty="0" smtClean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REPL to see an example of a </a:t>
            </a:r>
            <a:r>
              <a:rPr lang="en-US" b="1" dirty="0" smtClean="0"/>
              <a:t>while</a:t>
            </a:r>
            <a:r>
              <a:rPr lang="en-US" b="0" dirty="0" smtClean="0"/>
              <a:t> loop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ay.com/popular-problems/Pre-Algebra/187419#:~:text=The%20result%20of%20division%20of,with%20a%20remainder%20of%202%20.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WhileMen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While Loops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 repeat blocks of code </a:t>
            </a:r>
            <a:r>
              <a:rPr lang="en-US" i="1" dirty="0" smtClean="0"/>
              <a:t>while</a:t>
            </a:r>
            <a:r>
              <a:rPr lang="en-US" dirty="0" smtClean="0"/>
              <a:t> a given condition is true</a:t>
            </a:r>
          </a:p>
          <a:p>
            <a:r>
              <a:rPr lang="en-US" dirty="0" smtClean="0"/>
              <a:t>They are a lot like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The difference is that they run the code multiple times</a:t>
            </a:r>
          </a:p>
          <a:p>
            <a:pPr marL="5715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49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data type is a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 smtClean="0">
                <a:solidFill>
                  <a:schemeClr val="bg1"/>
                </a:solidFill>
              </a:rPr>
              <a:t>Boolean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81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 </a:t>
            </a:r>
            <a:r>
              <a:rPr lang="en-US" dirty="0"/>
              <a:t>flowchart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622596" y="914400"/>
            <a:ext cx="69468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69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Stars Forever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% operator – modulo </a:t>
            </a:r>
            <a:r>
              <a:rPr lang="en-US" smtClean="0"/>
              <a:t>/ 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>
            <a:normAutofit/>
          </a:bodyPr>
          <a:lstStyle/>
          <a:p>
            <a:r>
              <a:rPr lang="en-US" dirty="0" smtClean="0"/>
              <a:t>The remainder operator </a:t>
            </a:r>
            <a:r>
              <a:rPr lang="en-US" b="1" dirty="0" smtClean="0"/>
              <a:t>%</a:t>
            </a:r>
            <a:r>
              <a:rPr lang="en-US" dirty="0" smtClean="0"/>
              <a:t> computes the remainder after dividing the left number by the right number. </a:t>
            </a:r>
            <a:r>
              <a:rPr lang="en-US" dirty="0" smtClean="0">
                <a:hlinkClick r:id="rId2"/>
              </a:rPr>
              <a:t>Remainder Example</a:t>
            </a:r>
            <a:endParaRPr lang="en-US" dirty="0" smtClean="0"/>
          </a:p>
          <a:p>
            <a:pPr marL="57150" indent="0">
              <a:buNone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8901"/>
            <a:ext cx="3967163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b="1" dirty="0" smtClean="0"/>
              <a:t>Mini-Quiz</a:t>
            </a:r>
            <a:endParaRPr lang="en-US" sz="4800" dirty="0" smtClean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628901"/>
            <a:ext cx="2566988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endParaRPr lang="en-US" sz="3200" dirty="0" smtClean="0"/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2</a:t>
            </a:r>
            <a:endParaRPr lang="en-US" sz="4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0</a:t>
            </a:r>
            <a:endParaRPr lang="en-US" sz="4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628900"/>
            <a:ext cx="5687270" cy="37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Even Numbers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(x %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// x is even!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5621"/>
            <a:ext cx="121920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8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Repl</a:t>
            </a:r>
            <a:r>
              <a:rPr lang="en-US" sz="13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!</a:t>
            </a:r>
            <a:endParaRPr lang="en-US" sz="13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7483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285</Words>
  <Application>Microsoft Office PowerPoint</Application>
  <PresentationFormat>Widescreen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While Loops</vt:lpstr>
      <vt:lpstr>while Loops</vt:lpstr>
      <vt:lpstr>Mini-Quiz: What data type is a condition?</vt:lpstr>
      <vt:lpstr>while Loop flowchart</vt:lpstr>
      <vt:lpstr>Whiteboard Example</vt:lpstr>
      <vt:lpstr>Mini-Quiz: What would the user see? </vt:lpstr>
      <vt:lpstr>The % operator – modulo / Remainder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177</cp:revision>
  <dcterms:created xsi:type="dcterms:W3CDTF">2019-03-11T04:04:09Z</dcterms:created>
  <dcterms:modified xsi:type="dcterms:W3CDTF">2020-10-22T12:11:21Z</dcterms:modified>
</cp:coreProperties>
</file>