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94" r:id="rId3"/>
    <p:sldId id="282" r:id="rId4"/>
    <p:sldId id="295" r:id="rId5"/>
    <p:sldId id="296" r:id="rId6"/>
    <p:sldId id="2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569CD6"/>
    <a:srgbClr val="9CDCFE"/>
    <a:srgbClr val="729BB1"/>
    <a:srgbClr val="153953"/>
    <a:srgbClr val="82B2C5"/>
    <a:srgbClr val="000000"/>
    <a:srgbClr val="FCFBF9"/>
    <a:srgbClr val="FFCC00"/>
    <a:srgbClr val="0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02" y="2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Ask the students for an example of a method that returns something… </a:t>
            </a:r>
            <a:r>
              <a:rPr lang="en-US" baseline="0" dirty="0" err="1" smtClean="0"/>
              <a:t>Console.ReadLine</a:t>
            </a:r>
            <a:r>
              <a:rPr lang="en-US" baseline="0" dirty="0" smtClean="0"/>
              <a:t>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5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this method that calculates the area of a rectangle. It takes</a:t>
            </a:r>
            <a:r>
              <a:rPr lang="en-US" baseline="0" dirty="0" smtClean="0"/>
              <a:t> in two parameters (height and width), performs the area calculation, and then writes the result to the console.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imagine there is </a:t>
            </a:r>
            <a:r>
              <a:rPr lang="en-US" i="1" baseline="0" dirty="0" smtClean="0"/>
              <a:t>another</a:t>
            </a:r>
            <a:r>
              <a:rPr lang="en-US" i="0" baseline="0" dirty="0" smtClean="0"/>
              <a:t> method that performs the same calculation, but instead of writing the result to the console, it writes it to a file. What is the difference between these two methods?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Does it really make sense to have two </a:t>
            </a:r>
            <a:r>
              <a:rPr lang="en-US" sz="1200" b="1" i="0" baseline="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GetRectArea</a:t>
            </a:r>
            <a:r>
              <a:rPr lang="en-US" sz="1200" b="0" i="0" baseline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methods?</a:t>
            </a:r>
          </a:p>
          <a:p>
            <a:endParaRPr lang="en-US" sz="1200" b="0" i="0" baseline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i="0" baseline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What could the method </a:t>
            </a:r>
            <a:r>
              <a:rPr lang="en-US" sz="1200" b="0" i="1" baseline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0" i="0" baseline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sz="1200" b="0" i="0" baseline="0" dirty="0" smtClean="0">
                <a:solidFill>
                  <a:schemeClr val="tx1"/>
                </a:solidFill>
                <a:latin typeface="+mn-lt"/>
              </a:rPr>
              <a:t> The </a:t>
            </a:r>
            <a:r>
              <a:rPr lang="en-US" sz="1200" b="1" i="0" baseline="0" dirty="0" smtClean="0">
                <a:solidFill>
                  <a:schemeClr val="tx1"/>
                </a:solidFill>
                <a:latin typeface="+mn-lt"/>
              </a:rPr>
              <a:t>area</a:t>
            </a:r>
            <a:r>
              <a:rPr lang="en-US" sz="1200" b="0" i="0" baseline="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8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 method </a:t>
            </a:r>
            <a:r>
              <a:rPr lang="en-US" i="1" baseline="0" dirty="0" smtClean="0"/>
              <a:t>returns</a:t>
            </a:r>
            <a:r>
              <a:rPr lang="en-US" baseline="0" dirty="0" smtClean="0"/>
              <a:t> something, the </a:t>
            </a:r>
            <a:r>
              <a:rPr lang="en-US" b="1" baseline="0" dirty="0" smtClean="0"/>
              <a:t>return type</a:t>
            </a:r>
            <a:r>
              <a:rPr lang="en-US" b="0" baseline="0" dirty="0" smtClean="0"/>
              <a:t> will be a data type (like </a:t>
            </a:r>
            <a:r>
              <a:rPr lang="en-US" b="1" baseline="0" dirty="0" err="1" smtClean="0"/>
              <a:t>int</a:t>
            </a:r>
            <a:r>
              <a:rPr lang="en-US" b="0" baseline="0" dirty="0" smtClean="0"/>
              <a:t>) instead of </a:t>
            </a:r>
            <a:r>
              <a:rPr lang="en-US" b="1" baseline="0" dirty="0" smtClean="0"/>
              <a:t>void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="0" i="0" baseline="0" dirty="0" smtClean="0"/>
              <a:t>The method will also use the </a:t>
            </a:r>
            <a:r>
              <a:rPr lang="en-US" b="1" i="0" baseline="0" dirty="0" smtClean="0"/>
              <a:t>return</a:t>
            </a:r>
            <a:r>
              <a:rPr lang="en-US" b="0" i="0" baseline="0" dirty="0" smtClean="0"/>
              <a:t> keyword to specify what to return.</a:t>
            </a:r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7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the </a:t>
            </a:r>
            <a:r>
              <a:rPr lang="en-US" b="1" dirty="0" err="1" smtClean="0"/>
              <a:t>GetRectArea</a:t>
            </a:r>
            <a:r>
              <a:rPr lang="en-US" b="0" baseline="0" dirty="0" smtClean="0"/>
              <a:t> method returns something, the result can be stored in a variable. It is used in the same way as it was in the previous methods, but now no code repetition is necessary!</a:t>
            </a:r>
            <a:endParaRPr lang="en-US" b="0" i="0" baseline="0" dirty="0" smtClean="0"/>
          </a:p>
          <a:p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5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 student this</a:t>
            </a:r>
            <a:r>
              <a:rPr lang="en-US" baseline="0" dirty="0" smtClean="0"/>
              <a:t> question, then reveal the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6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000" dirty="0" smtClean="0"/>
              <a:t>Method Returns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40030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Methods </a:t>
            </a:r>
            <a:r>
              <a:rPr lang="en-US" dirty="0" smtClean="0"/>
              <a:t>can</a:t>
            </a:r>
            <a:r>
              <a:rPr lang="en-US" dirty="0" smtClean="0"/>
              <a:t> </a:t>
            </a:r>
            <a:r>
              <a:rPr lang="en-US" i="1" dirty="0" smtClean="0"/>
              <a:t>return</a:t>
            </a:r>
            <a:r>
              <a:rPr lang="en-US" dirty="0" smtClean="0"/>
              <a:t> a value to be used after they are called</a:t>
            </a:r>
          </a:p>
          <a:p>
            <a:endParaRPr lang="en-US" dirty="0"/>
          </a:p>
          <a:p>
            <a:r>
              <a:rPr lang="en-US" dirty="0" smtClean="0"/>
              <a:t>What is an example of a method that returns something?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4229100"/>
            <a:ext cx="11430000" cy="1600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None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34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Area Calculation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0858500" cy="26289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GetRectArea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w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w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3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4000500"/>
            <a:ext cx="110871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GetRectArea2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w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w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WriteToFile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result.txt"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36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new </a:t>
            </a:r>
            <a:r>
              <a:rPr lang="en-US" sz="4000" cap="none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GetRectArea</a:t>
            </a:r>
            <a:r>
              <a:rPr lang="en-US" dirty="0" smtClean="0">
                <a:solidFill>
                  <a:schemeClr val="bg1"/>
                </a:solidFill>
              </a:rPr>
              <a:t> 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3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GetRectArea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3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4800600"/>
            <a:ext cx="11196014" cy="14804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 smtClean="0">
                <a:solidFill>
                  <a:schemeClr val="bg1"/>
                </a:solidFill>
              </a:rPr>
              <a:t> is now the </a:t>
            </a:r>
            <a:r>
              <a:rPr lang="en-US" sz="4000" i="1" dirty="0" smtClean="0">
                <a:solidFill>
                  <a:schemeClr val="bg1"/>
                </a:solidFill>
              </a:rPr>
              <a:t>return type</a:t>
            </a:r>
            <a:r>
              <a:rPr lang="en-US" sz="4000" dirty="0" smtClean="0">
                <a:solidFill>
                  <a:schemeClr val="bg1"/>
                </a:solidFill>
              </a:rPr>
              <a:t> for the method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It uses the </a:t>
            </a:r>
            <a:r>
              <a:rPr lang="en-US" sz="4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4000" dirty="0" smtClean="0">
                <a:solidFill>
                  <a:schemeClr val="bg1"/>
                </a:solidFill>
              </a:rPr>
              <a:t> keyword to return the area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66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Calling the </a:t>
            </a:r>
            <a:r>
              <a:rPr lang="en-US" sz="4000" cap="none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GetRectArea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324112"/>
            <a:ext cx="11430000" cy="3076688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GetRectArea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4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WriteToFile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"result.txt"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05" y="1472925"/>
            <a:ext cx="11430000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smtClean="0">
                <a:solidFill>
                  <a:schemeClr val="bg1"/>
                </a:solidFill>
              </a:rPr>
              <a:t>A developer can call the </a:t>
            </a:r>
            <a:r>
              <a:rPr lang="en-US" sz="3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GetRectArea</a:t>
            </a:r>
            <a:r>
              <a:rPr lang="en-US" sz="3600" dirty="0" smtClean="0">
                <a:solidFill>
                  <a:schemeClr val="bg1"/>
                </a:solidFill>
              </a:rPr>
              <a:t> method, store the returned value in a variable, and use it however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118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is the return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11430000" cy="2514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sz="4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 Exclaim(</a:t>
            </a:r>
            <a:r>
              <a:rPr lang="en-US" sz="4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 input</a:t>
            </a:r>
            <a:r>
              <a:rPr lang="en-US" sz="4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4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 input + </a:t>
            </a:r>
            <a:r>
              <a:rPr lang="en-US" sz="4100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4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6721" y="4572000"/>
            <a:ext cx="3158557" cy="12095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endParaRPr lang="en-US" sz="6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127585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300</Words>
  <Application>Microsoft Office PowerPoint</Application>
  <PresentationFormat>Widescreen</PresentationFormat>
  <Paragraphs>54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Method Returns</vt:lpstr>
      <vt:lpstr>Return Statements</vt:lpstr>
      <vt:lpstr>Example: Area Calculation </vt:lpstr>
      <vt:lpstr>A new GetRectArea method</vt:lpstr>
      <vt:lpstr>Calling the GetRectArea method</vt:lpstr>
      <vt:lpstr>Mini-Quiz: What is the return type?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209</cp:revision>
  <dcterms:created xsi:type="dcterms:W3CDTF">2019-03-11T04:04:09Z</dcterms:created>
  <dcterms:modified xsi:type="dcterms:W3CDTF">2020-02-24T14:50:29Z</dcterms:modified>
</cp:coreProperties>
</file>