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311" r:id="rId3"/>
    <p:sldId id="312" r:id="rId4"/>
    <p:sldId id="313" r:id="rId5"/>
    <p:sldId id="314" r:id="rId6"/>
    <p:sldId id="315" r:id="rId7"/>
    <p:sldId id="316" r:id="rId8"/>
    <p:sldId id="31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CC"/>
    <a:srgbClr val="0B0B0B"/>
    <a:srgbClr val="F8CCEA"/>
    <a:srgbClr val="020202"/>
    <a:srgbClr val="DD6BDD"/>
    <a:srgbClr val="BBE2DD"/>
    <a:srgbClr val="080808"/>
    <a:srgbClr val="181818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89" d="100"/>
          <a:sy n="89" d="100"/>
        </p:scale>
        <p:origin x="102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NOTE: This is a GIF – it takes a few</a:t>
            </a:r>
            <a:r>
              <a:rPr lang="en-US" i="1" baseline="0" dirty="0" smtClean="0"/>
              <a:t> seconds to begin.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Using the Console in C#,</a:t>
            </a:r>
            <a:r>
              <a:rPr lang="en-US" baseline="0" dirty="0" smtClean="0"/>
              <a:t> it is possible to ask the user for input and store it in a </a:t>
            </a:r>
            <a:r>
              <a:rPr lang="en-US" b="1" baseline="0" dirty="0" smtClean="0"/>
              <a:t>variable</a:t>
            </a:r>
            <a:r>
              <a:rPr lang="en-US" baseline="0" dirty="0" smtClean="0"/>
              <a:t>.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This is how it looks.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The program can then use the input for any number of things! In this example, the program takes the user’s input and greets them by name.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66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code for the preceding example.</a:t>
            </a:r>
          </a:p>
          <a:p>
            <a:endParaRPr lang="en-US" dirty="0" smtClean="0"/>
          </a:p>
          <a:p>
            <a:r>
              <a:rPr lang="en-US" dirty="0" smtClean="0"/>
              <a:t>Note that the </a:t>
            </a:r>
            <a:r>
              <a:rPr lang="en-US" b="1" dirty="0" smtClean="0"/>
              <a:t>name</a:t>
            </a:r>
            <a:r>
              <a:rPr lang="en-US" dirty="0" smtClean="0"/>
              <a:t> from </a:t>
            </a:r>
            <a:r>
              <a:rPr lang="en-US" dirty="0" err="1" smtClean="0"/>
              <a:t>Console.ReadLine</a:t>
            </a:r>
            <a:r>
              <a:rPr lang="en-US" dirty="0" smtClean="0"/>
              <a:t> is the same </a:t>
            </a:r>
            <a:r>
              <a:rPr lang="en-US" b="1" dirty="0" smtClean="0"/>
              <a:t>name</a:t>
            </a:r>
            <a:r>
              <a:rPr lang="en-US" b="0" dirty="0" smtClean="0"/>
              <a:t> that is printed</a:t>
            </a:r>
            <a:r>
              <a:rPr lang="en-US" b="0" baseline="0" dirty="0" smtClean="0"/>
              <a:t> in the output.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first line simply outputs the question text to the Console.</a:t>
            </a:r>
          </a:p>
          <a:p>
            <a:r>
              <a:rPr lang="en-US" dirty="0" smtClean="0"/>
              <a:t>The second line allows the user to type some text, press the</a:t>
            </a:r>
            <a:r>
              <a:rPr lang="en-US" baseline="0" dirty="0" smtClean="0"/>
              <a:t> </a:t>
            </a:r>
            <a:r>
              <a:rPr lang="en-US" b="1" baseline="0" dirty="0" smtClean="0"/>
              <a:t>Enter</a:t>
            </a:r>
            <a:r>
              <a:rPr lang="en-US" b="0" baseline="0" dirty="0" smtClean="0"/>
              <a:t> key, and have the text stored in the </a:t>
            </a:r>
            <a:r>
              <a:rPr lang="en-US" b="1" baseline="0" dirty="0" smtClean="0"/>
              <a:t>name</a:t>
            </a:r>
            <a:r>
              <a:rPr lang="en-US" b="0" baseline="0" dirty="0" smtClean="0"/>
              <a:t> variable.</a:t>
            </a:r>
          </a:p>
          <a:p>
            <a:r>
              <a:rPr lang="en-US" b="0" baseline="0" dirty="0" smtClean="0"/>
              <a:t>The third line outputs another message to the Console, using the value of the </a:t>
            </a:r>
            <a:r>
              <a:rPr lang="en-US" b="1" baseline="0" dirty="0" smtClean="0"/>
              <a:t>name</a:t>
            </a:r>
            <a:r>
              <a:rPr lang="en-US" b="0" baseline="0" dirty="0" smtClean="0"/>
              <a:t> variable to greet the user!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4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this question to a student.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55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the class if the code will work (thumbs up for yes, thumbs down for no). Click to reveal the answer…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will </a:t>
            </a:r>
            <a:r>
              <a:rPr lang="en-US" b="1" baseline="0" dirty="0" smtClean="0"/>
              <a:t>not</a:t>
            </a:r>
            <a:r>
              <a:rPr lang="en-US" b="0" baseline="0" dirty="0" smtClean="0"/>
              <a:t> work! Ask the students why it might not work.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It does not work because </a:t>
            </a:r>
            <a:r>
              <a:rPr lang="en-US" b="0" baseline="0" dirty="0" err="1" smtClean="0"/>
              <a:t>Console.ReadLine</a:t>
            </a:r>
            <a:r>
              <a:rPr lang="en-US" b="0" baseline="0" dirty="0" smtClean="0"/>
              <a:t> returns a string, not an 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88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working</a:t>
            </a:r>
            <a:r>
              <a:rPr lang="en-US" baseline="0" dirty="0" smtClean="0"/>
              <a:t> code for the previous example. There is a new variable, </a:t>
            </a:r>
            <a:r>
              <a:rPr lang="en-US" b="1" baseline="0" dirty="0" err="1" smtClean="0"/>
              <a:t>ageString</a:t>
            </a:r>
            <a:r>
              <a:rPr lang="en-US" b="0" baseline="0" dirty="0" smtClean="0"/>
              <a:t>, which stores the result of the </a:t>
            </a:r>
            <a:r>
              <a:rPr lang="en-US" b="0" baseline="0" dirty="0" err="1" smtClean="0"/>
              <a:t>Console.ReadLine</a:t>
            </a:r>
            <a:r>
              <a:rPr lang="en-US" b="0" baseline="0" dirty="0" smtClean="0"/>
              <a:t>. It is then converted 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08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Ask the class if this code will work.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</a:t>
            </a:r>
            <a:r>
              <a:rPr lang="en-US" b="1" baseline="0" dirty="0" smtClean="0"/>
              <a:t>will</a:t>
            </a:r>
            <a:r>
              <a:rPr lang="en-US" b="0" baseline="0" dirty="0" smtClean="0"/>
              <a:t> work! The </a:t>
            </a:r>
            <a:r>
              <a:rPr lang="en-US" b="0" baseline="0" dirty="0" err="1" smtClean="0"/>
              <a:t>Console.Read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72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if the user of the program enters something</a:t>
            </a:r>
            <a:r>
              <a:rPr lang="en-US" baseline="0" dirty="0" smtClean="0"/>
              <a:t> that is not a number, </a:t>
            </a:r>
            <a:r>
              <a:rPr lang="en-US" b="1" baseline="0" dirty="0" smtClean="0"/>
              <a:t>Convert.ToInt32</a:t>
            </a:r>
            <a:r>
              <a:rPr lang="en-US" b="0" baseline="0" dirty="0" smtClean="0"/>
              <a:t> will not be able to work.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There are ways to deal with invalid inputs, but exception handling is outside of the scope of this lesson.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50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14,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14,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14,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Reading Input from the User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520789" cy="553998"/>
          </a:xfrm>
        </p:spPr>
        <p:txBody>
          <a:bodyPr/>
          <a:lstStyle/>
          <a:p>
            <a:r>
              <a:rPr lang="en-US" dirty="0" smtClean="0"/>
              <a:t>Hy-Tech Club: C# 101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B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[video-to-gif output image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1371600"/>
            <a:ext cx="624840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3255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HOW? </a:t>
            </a:r>
            <a:r>
              <a:rPr lang="en-US" sz="4000" cap="none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Console.ReadLine</a:t>
            </a:r>
            <a:endParaRPr lang="en-US" sz="4000" cap="none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"What is your name?"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57150" indent="0">
              <a:buNone/>
            </a:pPr>
            <a:r>
              <a:rPr lang="en-US" sz="4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"Hello 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name);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95300" y="4229100"/>
            <a:ext cx="11201400" cy="1778949"/>
          </a:xfrm>
          <a:prstGeom prst="rect">
            <a:avLst/>
          </a:prstGeom>
          <a:solidFill>
            <a:schemeClr val="bg1">
              <a:alpha val="10000"/>
            </a:schemeClr>
          </a:solidFill>
          <a:ln w="28575">
            <a:solidFill>
              <a:schemeClr val="accent2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Console.ReadLine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();</a:t>
            </a: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 prompts the user for input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This takes the text the user enters and returns a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string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The string is stored in a variable: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name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66700" y="1828800"/>
            <a:ext cx="9486900" cy="800100"/>
          </a:xfrm>
          <a:prstGeom prst="rect">
            <a:avLst/>
          </a:prstGeom>
          <a:solidFill>
            <a:schemeClr val="accent2">
              <a:alpha val="10000"/>
            </a:schemeClr>
          </a:solidFill>
          <a:ln w="3810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324100" y="1828800"/>
            <a:ext cx="1257300" cy="800100"/>
          </a:xfrm>
          <a:prstGeom prst="rect">
            <a:avLst/>
          </a:prstGeom>
          <a:solidFill>
            <a:schemeClr val="accent1">
              <a:lumMod val="50000"/>
              <a:alpha val="1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496300" y="2628900"/>
            <a:ext cx="1207008" cy="800100"/>
          </a:xfrm>
          <a:prstGeom prst="rect">
            <a:avLst/>
          </a:prstGeom>
          <a:solidFill>
            <a:schemeClr val="accent1">
              <a:lumMod val="50000"/>
              <a:alpha val="1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5395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7" grpId="0" animBg="1"/>
      <p:bldP spid="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B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1828800"/>
          </a:xfrm>
        </p:spPr>
        <p:txBody>
          <a:bodyPr>
            <a:normAutofit/>
          </a:bodyPr>
          <a:lstStyle/>
          <a:p>
            <a:pPr marL="57150" indent="0" algn="ctr">
              <a:buNone/>
            </a:pPr>
            <a:r>
              <a:rPr lang="en-US" sz="5400" dirty="0" smtClean="0">
                <a:solidFill>
                  <a:schemeClr val="bg1">
                    <a:lumMod val="85000"/>
                  </a:schemeClr>
                </a:solidFill>
              </a:rPr>
              <a:t>What </a:t>
            </a:r>
            <a:r>
              <a:rPr lang="en-US" sz="5400" b="1" dirty="0" smtClean="0">
                <a:solidFill>
                  <a:schemeClr val="bg1">
                    <a:lumMod val="85000"/>
                  </a:schemeClr>
                </a:solidFill>
              </a:rPr>
              <a:t>data type</a:t>
            </a:r>
            <a:r>
              <a:rPr lang="en-US" sz="5400" dirty="0" smtClean="0">
                <a:solidFill>
                  <a:schemeClr val="bg1">
                    <a:lumMod val="85000"/>
                  </a:schemeClr>
                </a:solidFill>
              </a:rPr>
              <a:t> does </a:t>
            </a:r>
            <a:r>
              <a:rPr lang="en-US" sz="5400" dirty="0" err="1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5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5400" dirty="0" err="1">
                <a:solidFill>
                  <a:srgbClr val="DCDCAA"/>
                </a:solidFill>
                <a:latin typeface="Consolas" panose="020B0609020204030204" pitchFamily="49" charset="0"/>
              </a:rPr>
              <a:t>ReadLine</a:t>
            </a:r>
            <a:r>
              <a:rPr lang="en-US" sz="5400" dirty="0" smtClean="0">
                <a:solidFill>
                  <a:schemeClr val="bg1">
                    <a:lumMod val="85000"/>
                  </a:schemeClr>
                </a:solidFill>
              </a:rPr>
              <a:t> return?</a:t>
            </a:r>
            <a:endParaRPr lang="en-US" sz="5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81500" y="4457700"/>
            <a:ext cx="3418243" cy="129266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2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endParaRPr lang="en-US" sz="2400" dirty="0" smtClean="0">
              <a:solidFill>
                <a:schemeClr val="accent2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5047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371600"/>
          </a:xfrm>
        </p:spPr>
        <p:txBody>
          <a:bodyPr/>
          <a:lstStyle/>
          <a:p>
            <a:pPr marL="57150" indent="0">
              <a:buNone/>
            </a:pPr>
            <a:r>
              <a:rPr lang="en-US" dirty="0" smtClean="0"/>
              <a:t>Sometimes a program needs a different type of input. What about a program that asks the user for their age, and then tells them how old they will be next year?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9553" y="5669137"/>
            <a:ext cx="4712893" cy="9602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800" b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Will this work?</a:t>
            </a:r>
            <a:endParaRPr lang="en-US" sz="4800" b="1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074" name="Picture 2" descr="Image result for frowny f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0" y="38290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2743200"/>
            <a:ext cx="11201400" cy="252992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57150" indent="0">
              <a:buNone/>
            </a:pP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"How old are you?"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57150" indent="0">
              <a:buNone/>
            </a:pPr>
            <a:r>
              <a:rPr lang="en-US" sz="4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nextAge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age + 1;</a:t>
            </a:r>
            <a:endParaRPr lang="en-US" sz="4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373742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CONVERTING THE INPUT: </a:t>
            </a:r>
            <a:r>
              <a:rPr lang="en-US" sz="4000" cap="none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Convert.ToInt32</a:t>
            </a:r>
            <a:endParaRPr lang="en-US" sz="4000" cap="none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32004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0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"How old are you?"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ageString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57150" indent="0">
              <a:buNone/>
            </a:pPr>
            <a:r>
              <a:rPr lang="en-US" sz="4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Convert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.ToInt32(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ageString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nextAge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age + 1;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66700" y="2628900"/>
            <a:ext cx="10629900" cy="800100"/>
          </a:xfrm>
          <a:prstGeom prst="rect">
            <a:avLst/>
          </a:prstGeom>
          <a:solidFill>
            <a:schemeClr val="accent2">
              <a:alpha val="10000"/>
            </a:schemeClr>
          </a:solidFill>
          <a:ln w="3810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143500"/>
            <a:ext cx="11201400" cy="1258806"/>
          </a:xfrm>
          <a:prstGeom prst="rect">
            <a:avLst/>
          </a:prstGeom>
          <a:solidFill>
            <a:schemeClr val="accent2">
              <a:alpha val="10000"/>
            </a:schemeClr>
          </a:solidFill>
          <a:ln w="47625">
            <a:solidFill>
              <a:schemeClr val="accent2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Convert.ToInt32</a:t>
            </a: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 takes a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 and returns an </a:t>
            </a: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endParaRPr lang="en-US" sz="3200" dirty="0" smtClea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The integer is stored in a new variable: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age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6501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Will this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057400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"Enter a number"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numString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>
                <a:solidFill>
                  <a:srgbClr val="DCDCAA"/>
                </a:solidFill>
                <a:latin typeface="Consolas" panose="020B0609020204030204" pitchFamily="49" charset="0"/>
              </a:rPr>
              <a:t>ReadLine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57150" indent="0">
              <a:buNone/>
            </a:pPr>
            <a:r>
              <a:rPr lang="en-US" sz="4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Convert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>
                <a:solidFill>
                  <a:srgbClr val="DCDCAA"/>
                </a:solidFill>
                <a:latin typeface="Consolas" panose="020B0609020204030204" pitchFamily="49" charset="0"/>
              </a:rPr>
              <a:t>ToInt32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numString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9CDCFE"/>
                </a:solidFill>
                <a:latin typeface="Consolas" panose="020B0609020204030204" pitchFamily="49" charset="0"/>
              </a:rPr>
              <a:t>twice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sz="4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098" name="Picture 2" descr="Image result for smiley f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3657600"/>
            <a:ext cx="26289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24400" y="4800600"/>
            <a:ext cx="3086100" cy="10433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dirty="0" smtClean="0">
                <a:solidFill>
                  <a:srgbClr val="FFCC00"/>
                </a:solidFill>
              </a:rPr>
              <a:t>It works!</a:t>
            </a:r>
            <a:endParaRPr lang="en-US" sz="5400" dirty="0" smtClean="0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7367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Side-note: Invalid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028700"/>
          </a:xfrm>
        </p:spPr>
        <p:txBody>
          <a:bodyPr/>
          <a:lstStyle/>
          <a:p>
            <a:pPr marL="57150" indent="0">
              <a:buNone/>
            </a:pPr>
            <a:r>
              <a:rPr lang="en-US" dirty="0" smtClean="0"/>
              <a:t>If the program expects a number and the user enters non-numeric text, </a:t>
            </a:r>
            <a:r>
              <a:rPr lang="en-US" b="1" dirty="0" smtClean="0"/>
              <a:t>the program will crash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3086100"/>
            <a:ext cx="7105971" cy="26133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54" y="3886200"/>
            <a:ext cx="3494852" cy="113193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 bwMode="auto">
          <a:xfrm>
            <a:off x="3906556" y="4223568"/>
            <a:ext cx="417794" cy="457200"/>
          </a:xfrm>
          <a:prstGeom prst="rightArrow">
            <a:avLst/>
          </a:prstGeom>
          <a:solidFill>
            <a:srgbClr val="FF0000"/>
          </a:solidFill>
          <a:ln w="12700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solidFill>
                <a:srgbClr val="FF0000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9545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</TotalTime>
  <Words>523</Words>
  <Application>Microsoft Office PowerPoint</Application>
  <PresentationFormat>Widescreen</PresentationFormat>
  <Paragraphs>65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Reading Input from the User</vt:lpstr>
      <vt:lpstr>PowerPoint Presentation</vt:lpstr>
      <vt:lpstr>HOW? Console.ReadLine</vt:lpstr>
      <vt:lpstr>Mini-Quiz</vt:lpstr>
      <vt:lpstr>Other Data Types</vt:lpstr>
      <vt:lpstr>CONVERTING THE INPUT: Convert.ToInt32</vt:lpstr>
      <vt:lpstr>Mini-quiz: Will this work?</vt:lpstr>
      <vt:lpstr>Side-note: Invalid input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125</cp:revision>
  <dcterms:created xsi:type="dcterms:W3CDTF">2019-03-11T04:04:09Z</dcterms:created>
  <dcterms:modified xsi:type="dcterms:W3CDTF">2020-02-14T20:25:58Z</dcterms:modified>
</cp:coreProperties>
</file>