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b="1" dirty="0" smtClean="0"/>
              <a:t>for</a:t>
            </a:r>
            <a:r>
              <a:rPr lang="en-US" b="0" dirty="0" smtClean="0"/>
              <a:t> loops. Explain the</a:t>
            </a:r>
            <a:r>
              <a:rPr lang="en-US" b="0" baseline="0" dirty="0" smtClean="0"/>
              <a:t> following: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initializer</a:t>
            </a:r>
            <a:r>
              <a:rPr lang="en-US" b="0" baseline="0" dirty="0" smtClean="0"/>
              <a:t> statement runs before the loop beings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conditional</a:t>
            </a:r>
            <a:r>
              <a:rPr lang="en-US" b="0" baseline="0" dirty="0" smtClean="0"/>
              <a:t> statement is a </a:t>
            </a:r>
            <a:r>
              <a:rPr lang="en-US" b="0" baseline="0" dirty="0" err="1" smtClean="0"/>
              <a:t>boolean</a:t>
            </a:r>
            <a:r>
              <a:rPr lang="en-US" b="0" baseline="0" dirty="0" smtClean="0"/>
              <a:t> that checks if the loop should continue – happens </a:t>
            </a:r>
            <a:r>
              <a:rPr lang="en-US" b="0" i="1" baseline="0" dirty="0" smtClean="0"/>
              <a:t>before</a:t>
            </a:r>
            <a:r>
              <a:rPr lang="en-US" b="0" baseline="0" dirty="0" smtClean="0"/>
              <a:t> running the code in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modifier</a:t>
            </a:r>
            <a:r>
              <a:rPr lang="en-US" b="0" baseline="0" dirty="0" smtClean="0"/>
              <a:t> statement executes </a:t>
            </a:r>
            <a:r>
              <a:rPr lang="en-US" b="0" i="1" baseline="0" dirty="0" smtClean="0"/>
              <a:t>after</a:t>
            </a:r>
            <a:r>
              <a:rPr lang="en-US" b="0" baseline="0" dirty="0" smtClean="0"/>
              <a:t> running the code in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</a:t>
            </a:r>
            <a:r>
              <a:rPr lang="en-US" b="1" dirty="0" smtClean="0"/>
              <a:t>for</a:t>
            </a:r>
            <a:r>
              <a:rPr lang="en-US" baseline="0" dirty="0" smtClean="0"/>
              <a:t> loops are a lot like </a:t>
            </a:r>
            <a:r>
              <a:rPr lang="en-US" b="1" baseline="0" dirty="0" smtClean="0"/>
              <a:t>while</a:t>
            </a:r>
            <a:r>
              <a:rPr lang="en-US" baseline="0" dirty="0" smtClean="0"/>
              <a:t> loops, just with a different syntax.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 which parts of the </a:t>
            </a:r>
            <a:r>
              <a:rPr lang="en-US" b="1" baseline="0" dirty="0" smtClean="0"/>
              <a:t>while</a:t>
            </a:r>
            <a:r>
              <a:rPr lang="en-US" b="0" baseline="0" dirty="0" smtClean="0"/>
              <a:t> loop correspond to the </a:t>
            </a:r>
            <a:r>
              <a:rPr lang="en-US" b="1" baseline="0" dirty="0" smtClean="0"/>
              <a:t>for</a:t>
            </a:r>
            <a:r>
              <a:rPr lang="en-US" b="0" baseline="0" dirty="0" smtClean="0"/>
              <a:t> loop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int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 = 0</a:t>
            </a:r>
            <a:r>
              <a:rPr lang="en-US" b="0" baseline="0" dirty="0" smtClean="0"/>
              <a:t> is the </a:t>
            </a:r>
            <a:r>
              <a:rPr lang="en-US" b="1" baseline="0" dirty="0" smtClean="0"/>
              <a:t>initializer</a:t>
            </a: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i</a:t>
            </a:r>
            <a:r>
              <a:rPr lang="en-US" b="1" baseline="0" dirty="0" smtClean="0"/>
              <a:t> &lt; 5</a:t>
            </a:r>
            <a:r>
              <a:rPr lang="en-US" b="0" baseline="0" dirty="0" smtClean="0"/>
              <a:t> is the </a:t>
            </a:r>
            <a:r>
              <a:rPr lang="en-US" b="1" baseline="0" dirty="0" smtClean="0"/>
              <a:t>conditional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i</a:t>
            </a:r>
            <a:r>
              <a:rPr lang="en-US" b="1" baseline="0" dirty="0" smtClean="0"/>
              <a:t>++</a:t>
            </a:r>
            <a:r>
              <a:rPr lang="en-US" b="0" baseline="0" dirty="0" smtClean="0"/>
              <a:t> is the </a:t>
            </a:r>
            <a:r>
              <a:rPr lang="en-US" b="1" baseline="0" dirty="0" smtClean="0"/>
              <a:t>modifier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can be helpful to visualize the different parts of a </a:t>
            </a:r>
            <a:r>
              <a:rPr lang="en-US" b="1" baseline="0" dirty="0" smtClean="0"/>
              <a:t>for</a:t>
            </a:r>
            <a:r>
              <a:rPr lang="en-US" baseline="0" dirty="0" smtClean="0"/>
              <a:t> loop as a while loop: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="1" baseline="0" dirty="0" smtClean="0"/>
              <a:t>initializer</a:t>
            </a:r>
            <a:r>
              <a:rPr lang="en-US" baseline="0" dirty="0" smtClean="0"/>
              <a:t> happens once, before the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conditional</a:t>
            </a:r>
            <a:r>
              <a:rPr lang="en-US" dirty="0" smtClean="0"/>
              <a:t> happens every time the loops checks</a:t>
            </a:r>
            <a:r>
              <a:rPr lang="en-US" baseline="0" dirty="0" smtClean="0"/>
              <a:t> if it should repeat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="1" baseline="0" dirty="0" smtClean="0"/>
              <a:t>modifier</a:t>
            </a:r>
            <a:r>
              <a:rPr lang="en-US" baseline="0" dirty="0" smtClean="0"/>
              <a:t> happens at the end of the execution of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the example on the white board. Step through each part of the for loop,</a:t>
            </a:r>
            <a:r>
              <a:rPr lang="en-US" baseline="0" dirty="0" smtClean="0"/>
              <a:t> and keep track of </a:t>
            </a:r>
            <a:r>
              <a:rPr lang="en-US" b="1" baseline="0" dirty="0" err="1" smtClean="0"/>
              <a:t>i</a:t>
            </a:r>
            <a:r>
              <a:rPr lang="en-US" b="0" baseline="0" dirty="0" smtClean="0"/>
              <a:t> and the console output.</a:t>
            </a:r>
          </a:p>
          <a:p>
            <a:endParaRPr lang="en-US" b="0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simple to create a </a:t>
            </a:r>
            <a:r>
              <a:rPr lang="en-US" b="1" baseline="0" dirty="0" smtClean="0"/>
              <a:t>for</a:t>
            </a:r>
            <a:r>
              <a:rPr lang="en-US" baseline="0" dirty="0" smtClean="0"/>
              <a:t> loop to repeat a block a given number of times.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the code is repeated </a:t>
            </a:r>
            <a:r>
              <a:rPr lang="en-US" b="1" baseline="0" dirty="0" smtClean="0"/>
              <a:t>10</a:t>
            </a:r>
            <a:r>
              <a:rPr lang="en-US" b="0" baseline="0" dirty="0" smtClean="0"/>
              <a:t> times. However, the only thing needed to update the loop to repeat a different number of times is the number </a:t>
            </a:r>
            <a:r>
              <a:rPr lang="en-US" b="1" baseline="0" dirty="0" smtClean="0"/>
              <a:t>10</a:t>
            </a:r>
            <a:r>
              <a:rPr lang="en-US" b="0" baseline="0" dirty="0" smtClean="0"/>
              <a:t>. Creating a loop to repeat </a:t>
            </a:r>
            <a:r>
              <a:rPr lang="en-US" b="1" baseline="0" dirty="0" smtClean="0"/>
              <a:t>11</a:t>
            </a:r>
            <a:r>
              <a:rPr lang="en-US" b="0" baseline="0" dirty="0" smtClean="0"/>
              <a:t> times would be almost exactly the same!</a:t>
            </a:r>
          </a:p>
          <a:p>
            <a:endParaRPr lang="en-US" b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For Loops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loops repeat blocks of code in a structured way</a:t>
            </a:r>
          </a:p>
          <a:p>
            <a:r>
              <a:rPr lang="en-US" dirty="0" smtClean="0"/>
              <a:t>They are often used to iterate through collections or repeat code a certain number of times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3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initializer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3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conditional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3600" i="1" dirty="0">
                <a:solidFill>
                  <a:schemeClr val="accent3"/>
                </a:solidFill>
                <a:latin typeface="Consolas" panose="020B0609020204030204" pitchFamily="49" charset="0"/>
              </a:rPr>
              <a:t>modifier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3600" dirty="0">
                <a:solidFill>
                  <a:srgbClr val="008000"/>
                </a:solidFill>
                <a:latin typeface="Consolas" panose="020B0609020204030204" pitchFamily="49" charset="0"/>
              </a:rPr>
              <a:t>	// code</a:t>
            </a:r>
            <a:endParaRPr lang="fr-F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7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24200" y="3769409"/>
            <a:ext cx="7551660" cy="2554545"/>
          </a:xfrm>
          <a:prstGeom prst="rect">
            <a:avLst/>
          </a:prstGeom>
          <a:solidFill>
            <a:srgbClr val="E95EBE">
              <a:alpha val="4000"/>
            </a:srgbClr>
          </a:solidFill>
          <a:ln w="3810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 i</a:t>
            </a:r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Console.WriteLine(i);</a:t>
            </a:r>
          </a:p>
          <a:p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nn-NO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3775" y="1319212"/>
            <a:ext cx="5335026" cy="24501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&lt; 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Console.WriteLine(i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90452" y="1335401"/>
            <a:ext cx="1933648" cy="4933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799" y="3840562"/>
            <a:ext cx="2514601" cy="5185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1953373"/>
            <a:ext cx="1028699" cy="446927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4700" y="3846279"/>
            <a:ext cx="1600200" cy="51281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93938" y="3840561"/>
            <a:ext cx="859662" cy="518527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33555" y="3034460"/>
            <a:ext cx="861945" cy="508839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2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nn-NO" sz="4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nn-NO" sz="4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sz="4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n-NO" sz="4000" dirty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57150" indent="0">
              <a:buNone/>
            </a:pPr>
            <a:r>
              <a:rPr lang="nn-NO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9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600" cap="non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loops to repeat a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nn-NO" sz="4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sz="4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nn-NO" sz="4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; i++) {</a:t>
            </a:r>
          </a:p>
          <a:p>
            <a:pPr marL="57150" indent="0">
              <a:buNone/>
            </a:pP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sz="4800" dirty="0">
                <a:solidFill>
                  <a:srgbClr val="008000"/>
                </a:solidFill>
                <a:latin typeface="Consolas" panose="020B0609020204030204" pitchFamily="49" charset="0"/>
              </a:rPr>
              <a:t>// code</a:t>
            </a:r>
            <a:endParaRPr lang="nn-NO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14032" y="1151068"/>
            <a:ext cx="731520" cy="685800"/>
          </a:xfrm>
          <a:prstGeom prst="rect">
            <a:avLst/>
          </a:prstGeom>
          <a:solidFill>
            <a:schemeClr val="accent1">
              <a:alpha val="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" y="5143500"/>
            <a:ext cx="11430000" cy="800100"/>
          </a:xfrm>
          <a:prstGeom prst="rect">
            <a:avLst/>
          </a:prstGeom>
          <a:solidFill>
            <a:schemeClr val="accent1">
              <a:alpha val="7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Update </a:t>
            </a:r>
            <a:r>
              <a:rPr lang="en-US" sz="3600" b="1" i="1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this number </a:t>
            </a:r>
            <a:r>
              <a:rPr lang="en-US" sz="36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to change the number of repeats</a:t>
            </a:r>
          </a:p>
        </p:txBody>
      </p:sp>
    </p:spTree>
    <p:extLst>
      <p:ext uri="{BB962C8B-B14F-4D97-AF65-F5344CB8AC3E}">
        <p14:creationId xmlns:p14="http://schemas.microsoft.com/office/powerpoint/2010/main" val="969278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346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For Loops</vt:lpstr>
      <vt:lpstr>for Loops</vt:lpstr>
      <vt:lpstr>Similar to while loops</vt:lpstr>
      <vt:lpstr>Practice: Whiteboard Example</vt:lpstr>
      <vt:lpstr>Using for loops to repeat a number of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175</cp:revision>
  <dcterms:created xsi:type="dcterms:W3CDTF">2019-03-11T04:04:09Z</dcterms:created>
  <dcterms:modified xsi:type="dcterms:W3CDTF">2020-10-27T20:58:57Z</dcterms:modified>
</cp:coreProperties>
</file>