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4" r:id="rId2"/>
    <p:sldId id="285" r:id="rId3"/>
    <p:sldId id="311" r:id="rId4"/>
    <p:sldId id="291" r:id="rId5"/>
    <p:sldId id="292" r:id="rId6"/>
    <p:sldId id="294" r:id="rId7"/>
    <p:sldId id="293" r:id="rId8"/>
    <p:sldId id="295" r:id="rId9"/>
    <p:sldId id="286" r:id="rId10"/>
    <p:sldId id="287" r:id="rId11"/>
    <p:sldId id="288" r:id="rId12"/>
    <p:sldId id="296" r:id="rId13"/>
    <p:sldId id="289" r:id="rId14"/>
    <p:sldId id="297" r:id="rId15"/>
    <p:sldId id="299" r:id="rId16"/>
    <p:sldId id="298" r:id="rId17"/>
    <p:sldId id="300" r:id="rId18"/>
    <p:sldId id="301" r:id="rId19"/>
    <p:sldId id="303" r:id="rId20"/>
    <p:sldId id="304" r:id="rId21"/>
    <p:sldId id="310" r:id="rId22"/>
    <p:sldId id="305" r:id="rId23"/>
    <p:sldId id="302" r:id="rId24"/>
    <p:sldId id="306" r:id="rId25"/>
    <p:sldId id="308" r:id="rId26"/>
    <p:sldId id="309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103552"/>
    <a:srgbClr val="FCFBF9"/>
    <a:srgbClr val="FFCC00"/>
    <a:srgbClr val="FFFFCC"/>
    <a:srgbClr val="0B0B0B"/>
    <a:srgbClr val="F8CCEA"/>
    <a:srgbClr val="020202"/>
    <a:srgbClr val="DD6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75814" autoAdjust="0"/>
  </p:normalViewPr>
  <p:slideViewPr>
    <p:cSldViewPr showGuides="1">
      <p:cViewPr>
        <p:scale>
          <a:sx n="70" d="100"/>
          <a:sy n="70" d="100"/>
        </p:scale>
        <p:origin x="1464" y="4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08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9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6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0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5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4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0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9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6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6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0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9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6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ylandtechclub.com/RandomizedBingoBoard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king Down 'Saul': Episode 7, “Bingo” | Decider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2"/>
          <a:stretch/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036" y="2484894"/>
            <a:ext cx="12003927" cy="18882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 b="1" dirty="0" smtClean="0">
                <a:ln w="31750">
                  <a:solidFill>
                    <a:srgbClr val="000000"/>
                  </a:solidFill>
                </a:ln>
                <a:solidFill>
                  <a:schemeClr val="bg1"/>
                </a:solidFill>
              </a:rPr>
              <a:t>For Loop BINGO</a:t>
            </a:r>
            <a:endParaRPr lang="en-US" sz="11500" b="1" dirty="0" smtClean="0">
              <a:ln w="31750">
                <a:solidFill>
                  <a:srgbClr val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57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61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num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j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j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j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num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j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08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469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--)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50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469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result 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 = result + 1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result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28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1706"/>
            <a:ext cx="11468100" cy="69434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emoji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":-)"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":-("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":|"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":^{o"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current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emoji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current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emoji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current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Length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50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1706"/>
            <a:ext cx="11468100" cy="69434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emoji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":)"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":("</a:t>
            </a:r>
            <a:r>
              <a:rPr lang="en-US" sz="3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":-|"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":-o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":-P"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totalChars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emoji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totalChars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emoji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].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Length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totalChars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37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1028700"/>
            <a:ext cx="11468100" cy="46043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dots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&gt;();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dots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Add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dots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67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800100"/>
            <a:ext cx="11468100" cy="54661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&gt;();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Add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70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468100" cy="64509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scores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4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scores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52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0293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u="sng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to Play</a:t>
            </a:r>
            <a:endParaRPr lang="en-US" sz="4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to </a:t>
            </a:r>
            <a:r>
              <a:rPr lang="en-US" sz="3600" b="1" dirty="0" smtClean="0">
                <a:hlinkClick r:id="rId2"/>
              </a:rPr>
              <a:t>hylandtechclub.com/</a:t>
            </a:r>
            <a:r>
              <a:rPr lang="en-US" sz="3600" b="1" dirty="0" err="1" smtClean="0">
                <a:hlinkClick r:id="rId2"/>
              </a:rPr>
              <a:t>RandomizedBingoBoard</a:t>
            </a:r>
            <a:endParaRPr lang="en-US" sz="3600" b="1" dirty="0" smtClean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Mark the answer to each question on your board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Each answer will be a number, printed to the Console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you get a </a:t>
            </a:r>
            <a:r>
              <a:rPr lang="en-US" sz="36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BINGO</a:t>
            </a: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your numbers will be verified against the correct answers and you will win!</a:t>
            </a:r>
          </a:p>
        </p:txBody>
      </p:sp>
    </p:spTree>
    <p:extLst>
      <p:ext uri="{BB962C8B-B14F-4D97-AF65-F5344CB8AC3E}">
        <p14:creationId xmlns:p14="http://schemas.microsoft.com/office/powerpoint/2010/main" val="231982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468100" cy="64509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scores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4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scores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6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087100" cy="63278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players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Kawhi</a:t>
            </a:r>
            <a:r>
              <a:rPr 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Leonard"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"Breanna Stewart"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"Luka 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Dončić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number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players</a:t>
            </a:r>
            <a:r>
              <a:rPr lang="en-US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players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"LeBron James"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number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99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457200"/>
            <a:ext cx="11468100" cy="583544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scores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scores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totalScore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/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scores</a:t>
            </a:r>
            <a:r>
              <a:rPr lang="en-US" sz="36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3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8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800100"/>
            <a:ext cx="11468100" cy="54661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x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x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evenSum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69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468100" cy="64509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21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sum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sum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];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sum 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/ 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nums</a:t>
            </a:r>
            <a:r>
              <a:rPr lang="en-US" sz="4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91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468100" cy="64509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evens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&gt;();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Add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evens</a:t>
            </a:r>
            <a:r>
              <a:rPr lang="en-US" sz="40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40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40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0629900" cy="63278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players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List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"LeBron James"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"Breanna Stewart"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"Luka </a:t>
            </a:r>
            <a:r>
              <a:rPr lang="en-US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Dončić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number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players</a:t>
            </a:r>
            <a:r>
              <a:rPr lang="en-US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players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"LeBron James"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number 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27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685800"/>
            <a:ext cx="11201400" cy="54661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fact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fact</a:t>
            </a:r>
            <a:r>
              <a:rPr lang="en-US" sz="4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-</a:t>
            </a:r>
            <a:r>
              <a:rPr lang="en-US" sz="4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--)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   fact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fact 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*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fact</a:t>
            </a:r>
            <a:r>
              <a:rPr lang="en-US" sz="4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4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7850"/>
            <a:ext cx="10972800" cy="2802306"/>
          </a:xfrm>
        </p:spPr>
        <p:txBody>
          <a:bodyPr/>
          <a:lstStyle/>
          <a:p>
            <a:r>
              <a:rPr lang="en-US" sz="19900" dirty="0" smtClean="0"/>
              <a:t>Ready?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4253806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1600200"/>
            <a:ext cx="11468100" cy="36194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Console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6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%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(y);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pt-BR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97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y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y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%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==</a:t>
            </a:r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pt-BR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pt-BR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(y);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pt-BR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5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pt-BR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17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hi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"hi"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-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hi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5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hi</a:t>
            </a:r>
            <a:r>
              <a:rPr lang="en-US" sz="5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Length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3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28600"/>
            <a:ext cx="118110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msg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5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hello"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msg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DC"/>
                </a:solidFill>
                <a:latin typeface="Consolas" panose="020B0609020204030204" pitchFamily="49" charset="0"/>
              </a:rPr>
              <a:t>+=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"o"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msg</a:t>
            </a:r>
            <a:r>
              <a:rPr lang="en-US" sz="5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Length</a:t>
            </a:r>
            <a:r>
              <a:rPr lang="en-US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02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28600"/>
            <a:ext cx="11468100" cy="611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++)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+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i</a:t>
            </a:r>
            <a:r>
              <a:rPr lang="nn-NO" sz="5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n-NO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Console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WriteLine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n-NO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  <a:r>
              <a:rPr lang="nn-NO" sz="5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n-NO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22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516</Words>
  <Application>Microsoft Office PowerPoint</Application>
  <PresentationFormat>Widescreen</PresentationFormat>
  <Paragraphs>244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PowerPoint Presentation</vt:lpstr>
      <vt:lpstr>PowerPoint Presentation</vt:lpstr>
      <vt:lpstr>Ready?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196</cp:revision>
  <dcterms:created xsi:type="dcterms:W3CDTF">2019-03-11T04:04:09Z</dcterms:created>
  <dcterms:modified xsi:type="dcterms:W3CDTF">2020-08-27T12:19:36Z</dcterms:modified>
</cp:coreProperties>
</file>