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9"/>
  </p:notesMasterIdLst>
  <p:sldIdLst>
    <p:sldId id="258" r:id="rId3"/>
    <p:sldId id="307" r:id="rId4"/>
    <p:sldId id="308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not talking about abstract art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basics of abstract classes. It is helpful to think of them simply</a:t>
            </a:r>
            <a:r>
              <a:rPr lang="en-US" baseline="0" dirty="0" smtClean="0"/>
              <a:t> as base classes, but it is not possible to use them to make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also have special methods that the derived classes can override… next slide covers </a:t>
            </a:r>
            <a:r>
              <a:rPr lang="en-US" b="1" baseline="0" dirty="0" smtClean="0"/>
              <a:t>abstract methods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the meaning</a:t>
            </a:r>
            <a:r>
              <a:rPr lang="en-US" baseline="0" dirty="0" smtClean="0"/>
              <a:t> of an abstract method. The important thing is that they don’t actually do anything… the derived classes define the behavior of abstract classes by overriding them in their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Implementation of </a:t>
            </a:r>
            <a:r>
              <a:rPr lang="en-US" b="1" baseline="0" dirty="0" err="1" smtClean="0"/>
              <a:t>XPos</a:t>
            </a:r>
            <a:r>
              <a:rPr lang="en-US" baseline="0" dirty="0" smtClean="0"/>
              <a:t> and </a:t>
            </a:r>
            <a:r>
              <a:rPr lang="en-US" b="1" baseline="0" dirty="0" err="1" smtClean="0"/>
              <a:t>YPos</a:t>
            </a:r>
            <a:r>
              <a:rPr lang="en-US" baseline="0" dirty="0" smtClean="0"/>
              <a:t> properties</a:t>
            </a:r>
          </a:p>
          <a:p>
            <a:r>
              <a:rPr lang="en-US" baseline="0" dirty="0" smtClean="0"/>
              <a:t>NO implementation of the </a:t>
            </a:r>
            <a:r>
              <a:rPr lang="en-US" b="1" baseline="0" dirty="0" err="1" smtClean="0"/>
              <a:t>GetArea</a:t>
            </a:r>
            <a:r>
              <a:rPr lang="en-US" b="0" baseline="0" dirty="0" smtClean="0"/>
              <a:t> method – it is an abstract method!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Ask the students why the </a:t>
            </a:r>
            <a:r>
              <a:rPr lang="en-US" b="1" baseline="0" dirty="0" err="1" smtClean="0"/>
              <a:t>GetArea</a:t>
            </a:r>
            <a:r>
              <a:rPr lang="en-US" b="0" baseline="0" dirty="0" smtClean="0"/>
              <a:t> method might be abstract. The reason is that different shapes calculate area in different ways, but all shapes have an area!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important pieces of syntax for the derived</a:t>
            </a:r>
            <a:r>
              <a:rPr lang="en-US" baseline="0" dirty="0" smtClean="0"/>
              <a:t> class: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Derives from</a:t>
            </a:r>
            <a:r>
              <a:rPr lang="en-US" baseline="0" dirty="0" smtClean="0"/>
              <a:t> </a:t>
            </a:r>
            <a:r>
              <a:rPr lang="en-US" b="1" baseline="0" dirty="0" smtClean="0"/>
              <a:t>Shape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Has new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properties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="1" baseline="0" dirty="0" err="1" smtClean="0"/>
              <a:t>XPos</a:t>
            </a:r>
            <a:r>
              <a:rPr lang="en-US" b="0" baseline="0" dirty="0" smtClean="0"/>
              <a:t> from the </a:t>
            </a:r>
            <a:r>
              <a:rPr lang="en-US" b="1" baseline="0" dirty="0" smtClean="0"/>
              <a:t>Shape</a:t>
            </a:r>
            <a:r>
              <a:rPr lang="en-US" b="0" baseline="0" dirty="0" smtClean="0"/>
              <a:t> class is usable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override</a:t>
            </a:r>
            <a:r>
              <a:rPr lang="en-US" b="0" baseline="0" dirty="0" smtClean="0"/>
              <a:t> keyword for </a:t>
            </a:r>
            <a:r>
              <a:rPr lang="en-US" b="1" baseline="0" dirty="0" err="1" smtClean="0"/>
              <a:t>GetArea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body of </a:t>
            </a:r>
            <a:r>
              <a:rPr lang="en-US" b="1" baseline="0" dirty="0" err="1" smtClean="0"/>
              <a:t>GetArea</a:t>
            </a:r>
            <a:r>
              <a:rPr lang="en-US" b="0" baseline="0" dirty="0" smtClean="0"/>
              <a:t> is filled out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5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8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23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2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1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6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03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88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6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80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Abstract Classes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</a:t>
            </a:r>
            <a:r>
              <a:rPr lang="en-US" smtClean="0"/>
              <a:t>: C# </a:t>
            </a:r>
            <a:r>
              <a:rPr lang="en-US" dirty="0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osition with Red, Blue and Yel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6"/>
            <a:ext cx="6757691" cy="6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00422" y="18991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this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/>
              <a:t>abstract class</a:t>
            </a:r>
            <a:r>
              <a:rPr lang="en-US" dirty="0"/>
              <a:t> is a </a:t>
            </a:r>
            <a:r>
              <a:rPr lang="en-US" i="1" dirty="0"/>
              <a:t>base class</a:t>
            </a:r>
            <a:r>
              <a:rPr lang="en-US" dirty="0"/>
              <a:t> that is not completely implemented</a:t>
            </a:r>
          </a:p>
          <a:p>
            <a:r>
              <a:rPr lang="en-US" dirty="0" smtClean="0"/>
              <a:t>Like other base classes, they provide a common definition that multiple derived classes can share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i="1" dirty="0" smtClean="0"/>
              <a:t>So what makes abstract classes different?</a:t>
            </a:r>
          </a:p>
          <a:p>
            <a:r>
              <a:rPr lang="en-US" sz="3600" dirty="0" smtClean="0"/>
              <a:t>They cannot be instantiated (i.e. no objects)</a:t>
            </a:r>
          </a:p>
          <a:p>
            <a:r>
              <a:rPr lang="en-US" sz="3600" dirty="0" smtClean="0"/>
              <a:t>They have methods that are designed to be </a:t>
            </a:r>
            <a:r>
              <a:rPr lang="en-US" sz="3600" i="1" dirty="0" smtClean="0"/>
              <a:t>overridden</a:t>
            </a:r>
            <a:r>
              <a:rPr lang="en-US" sz="3600" dirty="0" smtClean="0"/>
              <a:t> by the derived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9668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485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Abstract methods</a:t>
            </a:r>
            <a:r>
              <a:rPr lang="en-US" sz="3200" dirty="0" smtClean="0"/>
              <a:t> have </a:t>
            </a:r>
            <a:r>
              <a:rPr lang="en-US" sz="3200" i="1" dirty="0" smtClean="0"/>
              <a:t>signatures</a:t>
            </a:r>
            <a:r>
              <a:rPr lang="en-US" sz="3200" dirty="0" smtClean="0"/>
              <a:t> but no </a:t>
            </a:r>
            <a:r>
              <a:rPr lang="en-US" sz="3200" i="1" dirty="0" smtClean="0"/>
              <a:t>implementation</a:t>
            </a:r>
          </a:p>
          <a:p>
            <a:r>
              <a:rPr lang="en-US" sz="3200" dirty="0" smtClean="0"/>
              <a:t>They have names, parameters, and return types, but </a:t>
            </a:r>
            <a:r>
              <a:rPr lang="en-US" sz="3200" u="sng" dirty="0" smtClean="0"/>
              <a:t>no body</a:t>
            </a:r>
            <a:endParaRPr lang="en-US" sz="3200" i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Crazy Dog Tshirts Mens Ive Got No Body Tshirt Funny Skeleton Skul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7100" y="2898058"/>
            <a:ext cx="8229600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56565A"/>
                </a:solidFill>
              </a:rPr>
              <a:t>They </a:t>
            </a:r>
            <a:r>
              <a:rPr lang="en-US" sz="3200" dirty="0">
                <a:solidFill>
                  <a:srgbClr val="56565A"/>
                </a:solidFill>
              </a:rPr>
              <a:t>are used within abstract classes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6565A"/>
                </a:solidFill>
              </a:rPr>
              <a:t>They are designed to be </a:t>
            </a:r>
            <a:r>
              <a:rPr lang="en-US" sz="3200" i="1" dirty="0">
                <a:solidFill>
                  <a:srgbClr val="56565A"/>
                </a:solidFill>
              </a:rPr>
              <a:t>overridden</a:t>
            </a:r>
            <a:r>
              <a:rPr lang="en-US" sz="3200" dirty="0">
                <a:solidFill>
                  <a:srgbClr val="56565A"/>
                </a:solidFill>
              </a:rPr>
              <a:t> by derived </a:t>
            </a:r>
            <a:r>
              <a:rPr lang="en-US" sz="3200" dirty="0" smtClean="0">
                <a:solidFill>
                  <a:srgbClr val="56565A"/>
                </a:solidFill>
              </a:rPr>
              <a:t>classes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56565A"/>
                </a:solidFill>
              </a:rPr>
              <a:t>The derived classes define what exactly these methods actually do!</a:t>
            </a:r>
            <a:endParaRPr lang="en-US" sz="3200" dirty="0">
              <a:solidFill>
                <a:srgbClr val="56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18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Abstract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95400" y="4572000"/>
            <a:ext cx="8458200" cy="800100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6933" y="5372100"/>
            <a:ext cx="25766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abstract method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4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Inheriting from an abstract class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8929" y="1143000"/>
            <a:ext cx="6039971" cy="55368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Height {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5715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GetRightEdgePosition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Width;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Width*Height;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143000"/>
            <a:ext cx="5257800" cy="53645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 smtClean="0">
                <a:solidFill>
                  <a:schemeClr val="bg1"/>
                </a:solidFill>
              </a:rPr>
              <a:t>Notes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u="sng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derives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Shape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are new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GetRightEdgePosition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uses 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XPos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property from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Shape</a:t>
            </a:r>
            <a:endParaRPr lang="en-US" sz="24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GetArea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method is overridden for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Rectangle</a:t>
            </a:r>
            <a:endParaRPr lang="en-US" sz="24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46565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435</Words>
  <Application>Microsoft Office PowerPoint</Application>
  <PresentationFormat>Widescreen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Consolas</vt:lpstr>
      <vt:lpstr>Segoe UI</vt:lpstr>
      <vt:lpstr>Wingdings</vt:lpstr>
      <vt:lpstr>Hyland 2019</vt:lpstr>
      <vt:lpstr>Office Theme</vt:lpstr>
      <vt:lpstr>Abstract Classes</vt:lpstr>
      <vt:lpstr>PowerPoint Presentation</vt:lpstr>
      <vt:lpstr>Abstract Class</vt:lpstr>
      <vt:lpstr>Abstract methods</vt:lpstr>
      <vt:lpstr>Example – Abstract Class definition</vt:lpstr>
      <vt:lpstr>Example – Inheriting from an abstract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2020-03-30T19:56:11Z</dcterms:modified>
</cp:coreProperties>
</file>