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308" r:id="rId3"/>
    <p:sldId id="307" r:id="rId4"/>
    <p:sldId id="309" r:id="rId5"/>
    <p:sldId id="31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students how to set field values on an object. Reveal the basic way of doing it with dot notation.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ask the question – if all of these fields get set for every new object, it seems annoying to have to add all of these lines every 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Luckily, there is an easier way to set fields when an object is created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21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over the concept behind constructors. Essentially they are a way for developers to decide what happens when an object of a class is created.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84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the </a:t>
            </a:r>
            <a:r>
              <a:rPr lang="en-US" i="1" dirty="0" smtClean="0"/>
              <a:t>default</a:t>
            </a:r>
            <a:r>
              <a:rPr lang="en-US" i="1" baseline="0" dirty="0" smtClean="0"/>
              <a:t> constructor</a:t>
            </a:r>
            <a:r>
              <a:rPr lang="en-US" i="0" baseline="0" dirty="0" smtClean="0"/>
              <a:t> was what the previous example used… the </a:t>
            </a:r>
            <a:r>
              <a:rPr lang="en-US" b="1" i="0" baseline="0" dirty="0" smtClean="0"/>
              <a:t>new Dog();</a:t>
            </a:r>
            <a:r>
              <a:rPr lang="en-US" b="0" i="0" baseline="0" dirty="0" smtClean="0"/>
              <a:t> actually calls the built-in default constructor. It is a method that does nothing. If no constructor is defined for the class, the default constructor will be there automatically. If a constructor </a:t>
            </a:r>
            <a:r>
              <a:rPr lang="en-US" b="0" i="1" baseline="0" dirty="0" smtClean="0"/>
              <a:t>is</a:t>
            </a:r>
            <a:r>
              <a:rPr lang="en-US" b="0" i="0" baseline="0" dirty="0" smtClean="0"/>
              <a:t> defined, the default constructor will not exist.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When a new object is created, it is stored in memory.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Developers can define their own constructors that initialize their objects. They work just like other methods: they can take in </a:t>
            </a:r>
            <a:r>
              <a:rPr lang="en-US" b="0" i="1" baseline="0" dirty="0" smtClean="0"/>
              <a:t>arguments</a:t>
            </a:r>
            <a:r>
              <a:rPr lang="en-US" b="0" i="0" baseline="0" dirty="0" smtClean="0"/>
              <a:t>, and do things with them in the body. </a:t>
            </a:r>
            <a:r>
              <a:rPr lang="en-US" b="1" i="0" baseline="0" dirty="0" smtClean="0"/>
              <a:t>They have no return type, and the name of the method is always the name of the class.</a:t>
            </a:r>
          </a:p>
          <a:p>
            <a:endParaRPr lang="en-US" b="0" i="0" baseline="0" dirty="0" smtClean="0"/>
          </a:p>
          <a:p>
            <a:r>
              <a:rPr lang="en-US" b="0" i="1" baseline="0" dirty="0" smtClean="0"/>
              <a:t>Note that the field names and parameter names cannot be the same, otherwise setting them would not work!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Our example constructor allows us to create a Dog and initialize it all in one line!</a:t>
            </a:r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50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b="1" i="0" dirty="0" smtClean="0"/>
              <a:t>new</a:t>
            </a:r>
            <a:r>
              <a:rPr lang="en-US" b="0" i="0" dirty="0" smtClean="0"/>
              <a:t> keyword to call a constructor. This</a:t>
            </a:r>
            <a:r>
              <a:rPr lang="en-US" b="0" i="0" baseline="0" dirty="0" smtClean="0"/>
              <a:t> is just like calling any old method, except the method name is the </a:t>
            </a:r>
            <a:r>
              <a:rPr lang="en-US" b="0" i="1" baseline="0" dirty="0" smtClean="0"/>
              <a:t>class name</a:t>
            </a:r>
            <a:r>
              <a:rPr lang="en-US" b="0" i="0" baseline="0" dirty="0" smtClean="0"/>
              <a:t> and the </a:t>
            </a:r>
            <a:r>
              <a:rPr lang="en-US" b="1" i="0" baseline="0" dirty="0" smtClean="0"/>
              <a:t>new</a:t>
            </a:r>
            <a:r>
              <a:rPr lang="en-US" b="0" i="0" baseline="0" dirty="0" smtClean="0"/>
              <a:t> keyword is used.</a:t>
            </a:r>
          </a:p>
          <a:p>
            <a:endParaRPr lang="en-US" b="0" i="0" baseline="0" dirty="0" smtClean="0"/>
          </a:p>
          <a:p>
            <a:r>
              <a:rPr lang="en-US" b="0" i="0" dirty="0" smtClean="0"/>
              <a:t>Calling the constructor will create</a:t>
            </a:r>
            <a:r>
              <a:rPr lang="en-US" b="0" i="0" baseline="0" dirty="0" smtClean="0"/>
              <a:t> the object instance in memory, and then </a:t>
            </a:r>
            <a:r>
              <a:rPr lang="en-US" b="0" i="0" dirty="0" smtClean="0"/>
              <a:t>step into the constructor body with the given arguments.</a:t>
            </a:r>
          </a:p>
          <a:p>
            <a:endParaRPr lang="en-US" b="0" i="0" dirty="0" smtClean="0"/>
          </a:p>
          <a:p>
            <a:r>
              <a:rPr lang="en-US" b="0" i="0" dirty="0" smtClean="0"/>
              <a:t>After that, we will have a</a:t>
            </a:r>
            <a:r>
              <a:rPr lang="en-US" b="0" i="0" baseline="0" dirty="0" smtClean="0"/>
              <a:t> Dog variable to use!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5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31,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31,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31,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Constructors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520789" cy="553998"/>
          </a:xfrm>
        </p:spPr>
        <p:txBody>
          <a:bodyPr/>
          <a:lstStyle/>
          <a:p>
            <a:r>
              <a:rPr lang="en-US" dirty="0" smtClean="0"/>
              <a:t>Hy-Tech Club</a:t>
            </a:r>
            <a:r>
              <a:rPr lang="en-US" smtClean="0"/>
              <a:t>: C# </a:t>
            </a:r>
            <a:r>
              <a:rPr lang="en-US" dirty="0" smtClean="0"/>
              <a:t>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set field values on an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2B91AF"/>
                </a:solidFill>
                <a:latin typeface="Consolas" panose="020B0609020204030204" pitchFamily="49" charset="0"/>
              </a:rPr>
              <a:t>Dog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clifford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2B91AF"/>
                </a:solidFill>
                <a:latin typeface="Consolas" panose="020B0609020204030204" pitchFamily="49" charset="0"/>
              </a:rPr>
              <a:t>Dog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clifford.Name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"Clifford the Big Red Dog"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clifford.Height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>
                <a:solidFill>
                  <a:srgbClr val="FF8300"/>
                </a:solidFill>
                <a:latin typeface="Consolas" panose="020B0609020204030204" pitchFamily="49" charset="0"/>
              </a:rPr>
              <a:t>300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clifford.Breed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 err="1">
                <a:solidFill>
                  <a:srgbClr val="A31515"/>
                </a:solidFill>
                <a:latin typeface="Consolas" panose="020B0609020204030204" pitchFamily="49" charset="0"/>
              </a:rPr>
              <a:t>Vizsla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i="1" dirty="0" smtClean="0"/>
              <a:t>What if we want to set these fields every time an object is created?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344615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on C#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1257300"/>
            <a:ext cx="6858000" cy="51435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Constructors</a:t>
            </a:r>
            <a:r>
              <a:rPr lang="en-US" sz="3200" dirty="0" smtClean="0"/>
              <a:t> are special </a:t>
            </a:r>
            <a:r>
              <a:rPr lang="en-US" sz="3200" i="1" dirty="0" smtClean="0"/>
              <a:t>methods</a:t>
            </a:r>
            <a:r>
              <a:rPr lang="en-US" sz="3200" dirty="0" smtClean="0"/>
              <a:t> that allow developers to set field values and perform other logic whenever an object is created</a:t>
            </a:r>
          </a:p>
          <a:p>
            <a:r>
              <a:rPr lang="en-US" sz="3200" dirty="0" smtClean="0"/>
              <a:t>They </a:t>
            </a:r>
            <a:r>
              <a:rPr lang="en-US" sz="3200" i="1" dirty="0" smtClean="0"/>
              <a:t>build</a:t>
            </a:r>
            <a:r>
              <a:rPr lang="en-US" sz="3200" dirty="0" smtClean="0"/>
              <a:t> objects, which is why they are called constructors</a:t>
            </a:r>
          </a:p>
          <a:p>
            <a:r>
              <a:rPr lang="en-US" sz="3200" dirty="0" smtClean="0"/>
              <a:t>If no constructors are defined, a </a:t>
            </a:r>
            <a:r>
              <a:rPr lang="en-US" sz="3200" i="1" dirty="0" smtClean="0"/>
              <a:t>default constructor</a:t>
            </a:r>
            <a:r>
              <a:rPr lang="en-US" sz="3200" dirty="0" smtClean="0"/>
              <a:t> creates the objects (and does nothing else)</a:t>
            </a:r>
          </a:p>
        </p:txBody>
      </p:sp>
      <p:pic>
        <p:nvPicPr>
          <p:cNvPr id="1030" name="Picture 6" descr="Jeff McNeill &amp; Sons Construction | General Contra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409575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800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constructors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Default Constructor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Dog() {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Constructor with arguments</a:t>
            </a: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Dog(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myBreed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Breed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myBreed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Height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523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constructors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Create a new Dog object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2B91AF"/>
                </a:solidFill>
                <a:latin typeface="Consolas" panose="020B0609020204030204" pitchFamily="49" charset="0"/>
              </a:rPr>
              <a:t>Dog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dog2 =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2B91AF"/>
                </a:solidFill>
                <a:latin typeface="Consolas" panose="020B0609020204030204" pitchFamily="49" charset="0"/>
              </a:rPr>
              <a:t>Dog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"Corgi"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600" dirty="0">
                <a:solidFill>
                  <a:srgbClr val="FF8300"/>
                </a:solidFill>
                <a:latin typeface="Consolas" panose="020B0609020204030204" pitchFamily="49" charset="0"/>
              </a:rPr>
              <a:t>12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Should show "Breed: Corgi" !</a:t>
            </a: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Breed: 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+ dog2.Breed);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008672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509</Words>
  <Application>Microsoft Office PowerPoint</Application>
  <PresentationFormat>Widescreen</PresentationFormat>
  <Paragraphs>55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Constructors</vt:lpstr>
      <vt:lpstr>How do we set field values on an object?</vt:lpstr>
      <vt:lpstr>Constructors on C# classes</vt:lpstr>
      <vt:lpstr>Defining constructors in code</vt:lpstr>
      <vt:lpstr>calling constructors in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82</cp:revision>
  <dcterms:created xsi:type="dcterms:W3CDTF">2019-03-11T04:04:09Z</dcterms:created>
  <dcterms:modified xsi:type="dcterms:W3CDTF">2020-03-31T13:38:46Z</dcterms:modified>
</cp:coreProperties>
</file>