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8" r:id="rId2"/>
    <p:sldId id="281" r:id="rId3"/>
    <p:sldId id="280" r:id="rId4"/>
    <p:sldId id="282" r:id="rId5"/>
    <p:sldId id="283" r:id="rId6"/>
    <p:sldId id="284" r:id="rId7"/>
    <p:sldId id="27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065" autoAdjust="0"/>
  </p:normalViewPr>
  <p:slideViewPr>
    <p:cSldViewPr showGuides="1">
      <p:cViewPr varScale="1">
        <p:scale>
          <a:sx n="103" d="100"/>
          <a:sy n="103" d="100"/>
        </p:scale>
        <p:origin x="126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12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January 22,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January 22,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January 22,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&lt;Call to action&gt;</a:t>
            </a:r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Notable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– Attribution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n.wikipedia.org/wiki/Carl_Roger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iscord.gg/7VUAKkHEvm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A2806-06D9-4530-BC7D-5BAE26927B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</a:t>
            </a:r>
            <a:br>
              <a:rPr lang="en-US" dirty="0"/>
            </a:br>
            <a:r>
              <a:rPr lang="en-US" dirty="0"/>
              <a:t>Chat Bots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FF113-08DF-43B6-A88B-F6C36DFBB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5562741" cy="553998"/>
          </a:xfrm>
        </p:spPr>
        <p:txBody>
          <a:bodyPr/>
          <a:lstStyle/>
          <a:p>
            <a:r>
              <a:rPr lang="en-US" dirty="0"/>
              <a:t>Hy-tech club: Python 201</a:t>
            </a:r>
          </a:p>
        </p:txBody>
      </p:sp>
    </p:spTree>
    <p:extLst>
      <p:ext uri="{BB962C8B-B14F-4D97-AF65-F5344CB8AC3E}">
        <p14:creationId xmlns:p14="http://schemas.microsoft.com/office/powerpoint/2010/main" val="124029988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75B90D4-4FFF-4BDD-A3E1-A4BB236B7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chat bot?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007FAA0-0479-432F-A539-9A09C155E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chat bot is a program that interacts with</a:t>
            </a:r>
            <a:br>
              <a:rPr lang="en-US" dirty="0"/>
            </a:br>
            <a:r>
              <a:rPr lang="en-US" dirty="0"/>
              <a:t>users via text or voice</a:t>
            </a:r>
          </a:p>
          <a:p>
            <a:r>
              <a:rPr lang="en-US" dirty="0"/>
              <a:t>The chat bot “reads” the messages</a:t>
            </a:r>
            <a:br>
              <a:rPr lang="en-US" dirty="0"/>
            </a:br>
            <a:r>
              <a:rPr lang="en-US" dirty="0"/>
              <a:t>that users send and generates</a:t>
            </a:r>
            <a:br>
              <a:rPr lang="en-US" dirty="0"/>
            </a:br>
            <a:r>
              <a:rPr lang="en-US" dirty="0"/>
              <a:t>a response or some other action</a:t>
            </a:r>
          </a:p>
          <a:p>
            <a:r>
              <a:rPr lang="en-US" dirty="0"/>
              <a:t>Discord allows the development of</a:t>
            </a:r>
            <a:br>
              <a:rPr lang="en-US" dirty="0"/>
            </a:br>
            <a:r>
              <a:rPr lang="en-US" dirty="0"/>
              <a:t>custom chat bots that can be added</a:t>
            </a:r>
            <a:br>
              <a:rPr lang="en-US" dirty="0"/>
            </a:br>
            <a:r>
              <a:rPr lang="en-US" dirty="0"/>
              <a:t>to any server!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BE474-8B67-4557-B942-75F14F76F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D31DE-C454-491C-B5C3-F097855E3DF7}" type="datetime4">
              <a:rPr lang="en-US" smtClean="0"/>
              <a:pPr/>
              <a:t>January 22, 2021</a:t>
            </a:fld>
            <a:endParaRPr lang="en-US" dirty="0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E4EA4C4C-92A9-488C-BD3D-07FBF2270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285" y="2835502"/>
            <a:ext cx="3048000" cy="3048000"/>
          </a:xfrm>
          <a:prstGeom prst="rect">
            <a:avLst/>
          </a:prstGeom>
        </p:spPr>
      </p:pic>
      <p:pic>
        <p:nvPicPr>
          <p:cNvPr id="9" name="Picture 8" descr="A picture containing compact disk&#10;&#10;Description automatically generated">
            <a:extLst>
              <a:ext uri="{FF2B5EF4-FFF2-40B4-BE49-F238E27FC236}">
                <a16:creationId xmlns:a16="http://schemas.microsoft.com/office/drawing/2014/main" id="{B21A59F2-1AF1-43B1-9445-27870EF63E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180" y="1234211"/>
            <a:ext cx="2959710" cy="197314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E7CA1AB2-28D9-4E17-B07C-D44C7E838B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2220781"/>
            <a:ext cx="1910121" cy="191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32068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C0FCCD9-036C-4691-9490-9C5AA1E90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Chat bots</a:t>
            </a:r>
          </a:p>
        </p:txBody>
      </p:sp>
      <p:pic>
        <p:nvPicPr>
          <p:cNvPr id="22" name="Content Placeholder 2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535E3C1-A9E6-4E69-91E3-8237D0CD0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375549"/>
            <a:ext cx="8915400" cy="258685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59713-0F6F-4727-93BE-177F5AD25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D31DE-C454-491C-B5C3-F097855E3DF7}" type="datetime4">
              <a:rPr lang="en-US" smtClean="0"/>
              <a:pPr/>
              <a:t>January 22, 2021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2D89F9-A52B-4EEA-ABDC-ACC36C85BA13}"/>
              </a:ext>
            </a:extLst>
          </p:cNvPr>
          <p:cNvSpPr txBox="1"/>
          <p:nvPr/>
        </p:nvSpPr>
        <p:spPr>
          <a:xfrm>
            <a:off x="381000" y="4267200"/>
            <a:ext cx="11201400" cy="240373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571500" indent="-5715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92929"/>
                </a:solidFill>
                <a:latin typeface="charter"/>
              </a:rPr>
              <a:t>D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charter"/>
              </a:rPr>
              <a:t>eveloped by MIT professor Joseph </a:t>
            </a:r>
            <a:r>
              <a:rPr lang="en-US" sz="2800" b="0" i="0" dirty="0" err="1">
                <a:solidFill>
                  <a:srgbClr val="292929"/>
                </a:solidFill>
                <a:effectLst/>
                <a:latin typeface="charter"/>
              </a:rPr>
              <a:t>Weizenbaum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charter"/>
              </a:rPr>
              <a:t> in the 1960s</a:t>
            </a:r>
          </a:p>
          <a:p>
            <a:pPr marL="571500" indent="-5715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Powered by scripts to determine responses, called MAD-Slip</a:t>
            </a:r>
          </a:p>
          <a:p>
            <a:pPr marL="571500" indent="-5715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Most well-known ELIZA script was DOCTOR</a:t>
            </a:r>
          </a:p>
          <a:p>
            <a:pPr marL="1028700" lvl="1" indent="-5715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Simulation of the psychotherapist</a:t>
            </a:r>
            <a:r>
              <a:rPr lang="en-US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4" tooltip="Carl Rogers"/>
              </a:rPr>
              <a:t>Carl Rogers</a:t>
            </a:r>
            <a:endParaRPr lang="en-US" sz="28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78901598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ext, electronics, green, cellphone&#10;&#10;Description automatically generated">
            <a:extLst>
              <a:ext uri="{FF2B5EF4-FFF2-40B4-BE49-F238E27FC236}">
                <a16:creationId xmlns:a16="http://schemas.microsoft.com/office/drawing/2014/main" id="{458E647E-CAC5-4C8F-892C-C4CFCC37F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926923"/>
            <a:ext cx="5896615" cy="39310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4E4F7C-13FE-4CE4-8017-9EA269C21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chat bot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24ED3-0647-41F9-AA37-9ACFB9B92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E-Commerce website assistants</a:t>
            </a:r>
          </a:p>
          <a:p>
            <a:r>
              <a:rPr lang="en-US" dirty="0"/>
              <a:t>Online technical support and troubleshooting</a:t>
            </a:r>
          </a:p>
          <a:p>
            <a:r>
              <a:rPr lang="en-US" dirty="0"/>
              <a:t>Siri, Alexa, Google Assistant, Cortana</a:t>
            </a:r>
          </a:p>
          <a:p>
            <a:pPr lvl="1"/>
            <a:r>
              <a:rPr lang="en-US" dirty="0"/>
              <a:t>Use text-to-speech software</a:t>
            </a:r>
          </a:p>
          <a:p>
            <a:r>
              <a:rPr lang="en-US" dirty="0"/>
              <a:t>Discord has all kinds of chat bots</a:t>
            </a:r>
          </a:p>
          <a:p>
            <a:pPr lvl="1"/>
            <a:r>
              <a:rPr lang="en-US" dirty="0"/>
              <a:t>Dice rollers for tabletop games</a:t>
            </a:r>
          </a:p>
          <a:p>
            <a:pPr lvl="1"/>
            <a:r>
              <a:rPr lang="en-US" dirty="0"/>
              <a:t>Game assistants (LFG, stats, teams)</a:t>
            </a:r>
          </a:p>
          <a:p>
            <a:pPr lvl="1"/>
            <a:r>
              <a:rPr lang="en-US" dirty="0"/>
              <a:t>Server management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12640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67C39A-5EF8-49C2-97FE-67C16C74D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/>
          <a:lstStyle/>
          <a:p>
            <a:r>
              <a:rPr lang="en-US" dirty="0"/>
              <a:t>Which Chat Bots </a:t>
            </a:r>
            <a:br>
              <a:rPr lang="en-US" dirty="0"/>
            </a:br>
            <a:r>
              <a:rPr lang="en-US" dirty="0"/>
              <a:t>have you used in the past?</a:t>
            </a:r>
          </a:p>
        </p:txBody>
      </p:sp>
    </p:spTree>
    <p:extLst>
      <p:ext uri="{BB962C8B-B14F-4D97-AF65-F5344CB8AC3E}">
        <p14:creationId xmlns:p14="http://schemas.microsoft.com/office/powerpoint/2010/main" val="332679677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438FB0-4434-42D7-B38F-A87CB94A2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Hy-Tech Club Chat Bot Sandbox Discord Server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46A73-E364-49A9-A448-7322D2974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4191000"/>
            <a:ext cx="11430000" cy="2209800"/>
          </a:xfrm>
        </p:spPr>
        <p:txBody>
          <a:bodyPr/>
          <a:lstStyle/>
          <a:p>
            <a:r>
              <a:rPr lang="en-US" dirty="0"/>
              <a:t>Join the Hy-Tech Club Chat Bot Sandbox!</a:t>
            </a:r>
          </a:p>
          <a:p>
            <a:r>
              <a:rPr lang="en-US" dirty="0"/>
              <a:t>This Discord server will allow you to test your chat bots!</a:t>
            </a:r>
          </a:p>
          <a:p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  <a:hlinkClick r:id="rId2"/>
              </a:rPr>
              <a:t>https://discord.gg/7VUAKkHEvm</a:t>
            </a:r>
            <a:endParaRPr lang="en-US" b="0" i="0" dirty="0">
              <a:solidFill>
                <a:srgbClr val="24292E"/>
              </a:solidFill>
              <a:effectLst/>
              <a:latin typeface="SFMono-Regular"/>
            </a:endParaRPr>
          </a:p>
          <a:p>
            <a:pPr marL="57150" indent="0">
              <a:buNone/>
            </a:pPr>
            <a:endParaRPr lang="en-US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B7644E0F-9334-4A88-A7D3-69D3EA16B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432249"/>
            <a:ext cx="2240902" cy="224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03342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95089462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  <a:extLst>
    <a:ext uri="{05A4C25C-085E-4340-85A3-A5531E510DB2}">
      <thm15:themeFamily xmlns:thm15="http://schemas.microsoft.com/office/thememl/2012/main" name="Hyland_Corp_PPT_Template.pptx" id="{98D68A89-7E3F-4C1F-84F5-E6FCA981C9F9}" vid="{5009EA51-E89B-49F5-BAEB-031E27FD48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Hyland_Corp_PPT_Template</Template>
  <TotalTime>214</TotalTime>
  <Words>200</Words>
  <Application>Microsoft Office PowerPoint</Application>
  <PresentationFormat>Widescreen</PresentationFormat>
  <Paragraphs>29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Calibri</vt:lpstr>
      <vt:lpstr>charter</vt:lpstr>
      <vt:lpstr>SFMono-Regular</vt:lpstr>
      <vt:lpstr>Wingdings</vt:lpstr>
      <vt:lpstr>Hyland 2019</vt:lpstr>
      <vt:lpstr>Introduction to Chat Bots</vt:lpstr>
      <vt:lpstr>What is a chat bot?</vt:lpstr>
      <vt:lpstr>History of Chat bots</vt:lpstr>
      <vt:lpstr>Modern chat bot applications</vt:lpstr>
      <vt:lpstr>Which Chat Bots  have you used in the past?</vt:lpstr>
      <vt:lpstr>Hy-Tech Club Chat Bot Sandbox Discord Server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Chatbots</dc:title>
  <dc:creator>Brendon</dc:creator>
  <cp:lastModifiedBy>Brendon Roberto</cp:lastModifiedBy>
  <cp:revision>8</cp:revision>
  <dcterms:created xsi:type="dcterms:W3CDTF">2021-01-22T17:19:46Z</dcterms:created>
  <dcterms:modified xsi:type="dcterms:W3CDTF">2021-01-22T20:54:11Z</dcterms:modified>
</cp:coreProperties>
</file>