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8" r:id="rId2"/>
    <p:sldId id="284" r:id="rId3"/>
    <p:sldId id="281" r:id="rId4"/>
    <p:sldId id="280" r:id="rId5"/>
    <p:sldId id="282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7C30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96" autoAdjust="0"/>
  </p:normalViewPr>
  <p:slideViewPr>
    <p:cSldViewPr showGuides="1">
      <p:cViewPr>
        <p:scale>
          <a:sx n="62" d="100"/>
          <a:sy n="62" d="100"/>
        </p:scale>
        <p:origin x="1452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Has anyone heard of a chat bot before? Any examples?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Maybe you’ve heard of </a:t>
            </a:r>
            <a:r>
              <a:rPr lang="en-US" dirty="0" err="1"/>
              <a:t>ChatGPT</a:t>
            </a:r>
            <a:r>
              <a:rPr lang="en-US" dirty="0"/>
              <a:t>, from OpenAI… but a chatbot isn’t always quite that sophisticated.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 a quick demo of </a:t>
            </a:r>
            <a:r>
              <a:rPr lang="en-US" dirty="0" err="1"/>
              <a:t>ChatGPT</a:t>
            </a:r>
            <a:r>
              <a:rPr lang="en-US" dirty="0"/>
              <a:t> if it’s up </a:t>
            </a:r>
            <a:r>
              <a:rPr lang="en-US"/>
              <a:t>and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0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get into what a chatbot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8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Taking a step 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of the first chatbots ever was ELIZA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was all the way back in the 60s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one of these scripts was designed to act like a Rogerian therapist – it could help people with their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a ton of modern uses for chatbots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might have some of them on your phone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Things like online assistants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Online tech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Siri, Alexa,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Discord has a ton of bots! That’s what we’ll be using for this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9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31,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31,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31,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chat.openai.com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Carl_Rog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2806-06D9-4530-BC7D-5BAE26927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Chat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FF113-08DF-43B6-A88B-F6C36DFBB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5562741" cy="553998"/>
          </a:xfrm>
        </p:spPr>
        <p:txBody>
          <a:bodyPr/>
          <a:lstStyle/>
          <a:p>
            <a:r>
              <a:rPr lang="en-US" dirty="0"/>
              <a:t>Hy-tech club: Python 201</a:t>
            </a:r>
          </a:p>
        </p:txBody>
      </p:sp>
    </p:spTree>
    <p:extLst>
      <p:ext uri="{BB962C8B-B14F-4D97-AF65-F5344CB8AC3E}">
        <p14:creationId xmlns:p14="http://schemas.microsoft.com/office/powerpoint/2010/main" val="12402998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3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tGPT: Optimizing Language Models for Dialogue">
            <a:extLst>
              <a:ext uri="{FF2B5EF4-FFF2-40B4-BE49-F238E27FC236}">
                <a16:creationId xmlns:a16="http://schemas.microsoft.com/office/drawing/2014/main" id="{293E50FF-4A65-85E7-1A60-90B7C8B23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C9C5F4D4-E449-47E4-9969-33627F7A69A2}"/>
              </a:ext>
            </a:extLst>
          </p:cNvPr>
          <p:cNvSpPr txBox="1">
            <a:spLocks/>
          </p:cNvSpPr>
          <p:nvPr/>
        </p:nvSpPr>
        <p:spPr>
          <a:xfrm>
            <a:off x="1066800" y="2285999"/>
            <a:ext cx="109728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CDCDCD"/>
                </a:solidFill>
              </a:rPr>
              <a:t>What is a chat bot?</a:t>
            </a:r>
          </a:p>
        </p:txBody>
      </p:sp>
      <p:pic>
        <p:nvPicPr>
          <p:cNvPr id="2050" name="Picture 2" descr="OpenAi - No Code Tool Overview - No Code MBA">
            <a:extLst>
              <a:ext uri="{FF2B5EF4-FFF2-40B4-BE49-F238E27FC236}">
                <a16:creationId xmlns:a16="http://schemas.microsoft.com/office/drawing/2014/main" id="{342DF676-C48B-0CB1-A52C-5D9EA322E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638549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C2852-0762-F142-7A30-327BA884C8D2}"/>
              </a:ext>
            </a:extLst>
          </p:cNvPr>
          <p:cNvSpPr txBox="1"/>
          <p:nvPr/>
        </p:nvSpPr>
        <p:spPr>
          <a:xfrm>
            <a:off x="1981200" y="5541934"/>
            <a:ext cx="68954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CDCDC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</a:t>
            </a:r>
            <a:endParaRPr lang="en-US" sz="4400" b="1" dirty="0">
              <a:solidFill>
                <a:srgbClr val="CDCD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5B90D4-4FFF-4BDD-A3E1-A4BB236B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chat bot?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07FAA0-0479-432F-A539-9A09C155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chat bot is a program that interacts with</a:t>
            </a:r>
            <a:br>
              <a:rPr lang="en-US" dirty="0"/>
            </a:br>
            <a:r>
              <a:rPr lang="en-US" dirty="0"/>
              <a:t>users via text or voice</a:t>
            </a:r>
          </a:p>
          <a:p>
            <a:r>
              <a:rPr lang="en-US" dirty="0"/>
              <a:t>The chat bot “reads” the messages</a:t>
            </a:r>
            <a:br>
              <a:rPr lang="en-US" dirty="0"/>
            </a:br>
            <a:r>
              <a:rPr lang="en-US" dirty="0"/>
              <a:t>that users send and generates</a:t>
            </a:r>
            <a:br>
              <a:rPr lang="en-US" dirty="0"/>
            </a:br>
            <a:r>
              <a:rPr lang="en-US" dirty="0"/>
              <a:t>a response or some other action</a:t>
            </a:r>
          </a:p>
          <a:p>
            <a:r>
              <a:rPr lang="en-US" dirty="0"/>
              <a:t>Discord allows the development of</a:t>
            </a:r>
            <a:br>
              <a:rPr lang="en-US" dirty="0"/>
            </a:br>
            <a:r>
              <a:rPr lang="en-US" dirty="0"/>
              <a:t>custom chat bots that can be added</a:t>
            </a:r>
            <a:br>
              <a:rPr lang="en-US" dirty="0"/>
            </a:br>
            <a:r>
              <a:rPr lang="en-US" dirty="0"/>
              <a:t>to any server!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E474-8B67-4557-B942-75F14F76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31DE-C454-491C-B5C3-F097855E3DF7}" type="datetime4">
              <a:rPr lang="en-US" smtClean="0"/>
              <a:pPr/>
              <a:t>January 31, 2023</a:t>
            </a:fld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4EA4C4C-92A9-488C-BD3D-07FBF2270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85" y="2835502"/>
            <a:ext cx="3048000" cy="3048000"/>
          </a:xfrm>
          <a:prstGeom prst="rect">
            <a:avLst/>
          </a:prstGeom>
        </p:spPr>
      </p:pic>
      <p:pic>
        <p:nvPicPr>
          <p:cNvPr id="9" name="Picture 8" descr="A picture containing compact disk&#10;&#10;Description automatically generated">
            <a:extLst>
              <a:ext uri="{FF2B5EF4-FFF2-40B4-BE49-F238E27FC236}">
                <a16:creationId xmlns:a16="http://schemas.microsoft.com/office/drawing/2014/main" id="{B21A59F2-1AF1-43B1-9445-27870EF63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80" y="1234211"/>
            <a:ext cx="2959710" cy="197314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7CA1AB2-28D9-4E17-B07C-D44C7E838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220781"/>
            <a:ext cx="1910121" cy="191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206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C0FCCD9-036C-4691-9490-9C5AA1E9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Chat bots</a:t>
            </a:r>
          </a:p>
        </p:txBody>
      </p:sp>
      <p:pic>
        <p:nvPicPr>
          <p:cNvPr id="22" name="Content Placeholder 2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535E3C1-A9E6-4E69-91E3-8237D0CD0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5549"/>
            <a:ext cx="8915400" cy="258685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9713-0F6F-4727-93BE-177F5AD2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31DE-C454-491C-B5C3-F097855E3DF7}" type="datetime4">
              <a:rPr lang="en-US" smtClean="0"/>
              <a:pPr/>
              <a:t>January 31, 2023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2D89F9-A52B-4EEA-ABDC-ACC36C85BA13}"/>
              </a:ext>
            </a:extLst>
          </p:cNvPr>
          <p:cNvSpPr txBox="1"/>
          <p:nvPr/>
        </p:nvSpPr>
        <p:spPr>
          <a:xfrm>
            <a:off x="381000" y="4267200"/>
            <a:ext cx="11201400" cy="19389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D</a:t>
            </a:r>
            <a:r>
              <a:rPr lang="en-US" sz="2800" b="0" i="0" dirty="0">
                <a:effectLst/>
                <a:latin typeface="+mj-lt"/>
              </a:rPr>
              <a:t>eveloped by MIT professor Joseph </a:t>
            </a:r>
            <a:r>
              <a:rPr lang="en-US" sz="2800" b="0" i="0" dirty="0" err="1">
                <a:effectLst/>
                <a:latin typeface="+mj-lt"/>
              </a:rPr>
              <a:t>Weizenbaum</a:t>
            </a:r>
            <a:r>
              <a:rPr lang="en-US" sz="2800" b="0" i="0" dirty="0">
                <a:effectLst/>
                <a:latin typeface="+mj-lt"/>
              </a:rPr>
              <a:t> in the 1960s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Most well-known ELIZA script was DOCTOR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Simulation of the psychotherapist</a:t>
            </a:r>
            <a:r>
              <a:rPr lang="en-US" sz="2800" b="0" i="0" dirty="0">
                <a:effectLst/>
                <a:latin typeface="+mj-lt"/>
              </a:rPr>
              <a:t> </a:t>
            </a:r>
            <a:r>
              <a:rPr lang="en-US" sz="2800" b="0" i="0" u="none" strike="noStrike" dirty="0">
                <a:solidFill>
                  <a:schemeClr val="accent2"/>
                </a:solidFill>
                <a:effectLst/>
                <a:latin typeface="+mj-lt"/>
                <a:hlinkClick r:id="rId4" tooltip="Carl Roge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Carl Rogers</a:t>
            </a:r>
            <a:endParaRPr lang="en-US" sz="2800" dirty="0">
              <a:solidFill>
                <a:schemeClr val="accent2"/>
              </a:solidFill>
              <a:latin typeface="+mj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89015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electronics, green, cellphone&#10;&#10;Description automatically generated">
            <a:extLst>
              <a:ext uri="{FF2B5EF4-FFF2-40B4-BE49-F238E27FC236}">
                <a16:creationId xmlns:a16="http://schemas.microsoft.com/office/drawing/2014/main" id="{458E647E-CAC5-4C8F-892C-C4CFCC37F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926923"/>
            <a:ext cx="5896615" cy="3931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4E4F7C-13FE-4CE4-8017-9EA269C2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chat bot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4ED3-0647-41F9-AA37-9ACFB9B9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website assistants</a:t>
            </a:r>
          </a:p>
          <a:p>
            <a:r>
              <a:rPr lang="en-US" dirty="0"/>
              <a:t>Online technical support and troubleshooting</a:t>
            </a:r>
          </a:p>
          <a:p>
            <a:r>
              <a:rPr lang="en-US" dirty="0"/>
              <a:t>Siri, Alexa, Google Assistant, Cortana</a:t>
            </a:r>
          </a:p>
          <a:p>
            <a:pPr lvl="1"/>
            <a:r>
              <a:rPr lang="en-US" dirty="0"/>
              <a:t>Use text-to-speech software</a:t>
            </a:r>
          </a:p>
          <a:p>
            <a:r>
              <a:rPr lang="en-US" dirty="0"/>
              <a:t>Discord has all kinds of chat bots</a:t>
            </a:r>
          </a:p>
          <a:p>
            <a:pPr lvl="1"/>
            <a:r>
              <a:rPr lang="en-US" dirty="0"/>
              <a:t>Dice rollers for tabletop games</a:t>
            </a:r>
          </a:p>
          <a:p>
            <a:pPr lvl="1"/>
            <a:r>
              <a:rPr lang="en-US" dirty="0"/>
              <a:t>Game assistants (LFG, stats, teams)</a:t>
            </a:r>
          </a:p>
          <a:p>
            <a:pPr lvl="1"/>
            <a:r>
              <a:rPr lang="en-US" dirty="0"/>
              <a:t>Server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26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0894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  <a:extLst>
    <a:ext uri="{05A4C25C-085E-4340-85A3-A5531E510DB2}">
      <thm15:themeFamily xmlns:thm15="http://schemas.microsoft.com/office/thememl/2012/main" name="Hyland_Corp_PPT_Template.pptx" id="{98D68A89-7E3F-4C1F-84F5-E6FCA981C9F9}" vid="{5009EA51-E89B-49F5-BAEB-031E27FD48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Hyland_Corp_PPT_Template</Template>
  <TotalTime>229</TotalTime>
  <Words>300</Words>
  <Application>Microsoft Office PowerPoint</Application>
  <PresentationFormat>Widescreen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Hyland 2019</vt:lpstr>
      <vt:lpstr>Introduction to Chat Bots</vt:lpstr>
      <vt:lpstr>PowerPoint Presentation</vt:lpstr>
      <vt:lpstr>What is a chat bot?</vt:lpstr>
      <vt:lpstr>History of Chat bots</vt:lpstr>
      <vt:lpstr>Modern chat bot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Chatbots</dc:title>
  <dc:creator>Brendon</dc:creator>
  <cp:lastModifiedBy>Joseph Maxwell</cp:lastModifiedBy>
  <cp:revision>10</cp:revision>
  <dcterms:created xsi:type="dcterms:W3CDTF">2021-01-22T17:19:46Z</dcterms:created>
  <dcterms:modified xsi:type="dcterms:W3CDTF">2023-01-31T18:18:21Z</dcterms:modified>
</cp:coreProperties>
</file>