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each</a:t>
            </a:r>
            <a:r>
              <a:rPr lang="en-US" baseline="0" dirty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ywjiowgvnx-hylandoutreach" TargetMode="External"/><Relationship Id="rId2" Type="http://schemas.openxmlformats.org/officeDocument/2006/relationships/hyperlink" Target="https://replit.com/join/qmaefwjwmp-hylandoutreach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join/clfsjzajqs-hylandoutrea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1</a:t>
            </a:r>
          </a:p>
          <a:p>
            <a:r>
              <a:rPr lang="en-US" sz="2800" dirty="0">
                <a:hlinkClick r:id="rId2"/>
              </a:rPr>
              <a:t>https://replit.com/join/qmaefwjwmp-hylandoutreach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2</a:t>
            </a:r>
          </a:p>
          <a:p>
            <a:r>
              <a:rPr lang="en-US" sz="2800" dirty="0">
                <a:hlinkClick r:id="rId3"/>
              </a:rPr>
              <a:t>https://replit.com/join/ywjiowgvnx-hylandoutreach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3</a:t>
            </a:r>
          </a:p>
          <a:p>
            <a:r>
              <a:rPr lang="en-US" sz="2800" dirty="0">
                <a:hlinkClick r:id="rId4"/>
              </a:rPr>
              <a:t>https://replit.com/join/clfsjzajqs-hylandoutreach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>
                <a:latin typeface="+mj-lt"/>
              </a:rPr>
              <a:t>C</a:t>
            </a:r>
            <a:r>
              <a:rPr lang="it-IT" sz="6600" dirty="0">
                <a:latin typeface="+mj-lt"/>
              </a:rPr>
              <a:t>ascading 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tyle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HTML &amp; CSS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 </a:t>
            </a:r>
            <a:r>
              <a:rPr lang="en-US" dirty="0" err="1"/>
              <a:t>css</a:t>
            </a:r>
            <a:r>
              <a:rPr lang="en-US" dirty="0"/>
              <a:t>, What does 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318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Hyland 2019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2023-02-03T15:34:52Z</dcterms:modified>
</cp:coreProperties>
</file>