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02" r:id="rId3"/>
    <p:sldId id="306" r:id="rId4"/>
    <p:sldId id="307" r:id="rId5"/>
    <p:sldId id="308" r:id="rId6"/>
    <p:sldId id="27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Krona One" panose="020B0604020202020204" charset="0"/>
      <p:regular r:id="rId13"/>
    </p:embeddedFont>
    <p:embeddedFont>
      <p:font typeface="Miriam Libre" panose="00000500000000000000" pitchFamily="2" charset="-79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that the </a:t>
            </a:r>
            <a:r>
              <a:rPr lang="en-US" b="1" baseline="0" dirty="0"/>
              <a:t>span</a:t>
            </a:r>
            <a:r>
              <a:rPr lang="en-US" baseline="0" dirty="0"/>
              <a:t> element does not change much. It allows the CSS to style one part of the paragraph.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9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Span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Div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8A8C1-57A6-FEB7-22B5-6C9A0CFCFBFE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22564"/>
            <a:ext cx="7704000" cy="595161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891" y="1351850"/>
            <a:ext cx="7987145" cy="325170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 generic </a:t>
            </a:r>
            <a:r>
              <a:rPr lang="en-US" sz="1800" i="1" dirty="0">
                <a:solidFill>
                  <a:schemeClr val="bg1"/>
                </a:solidFill>
              </a:rPr>
              <a:t>inline</a:t>
            </a:r>
            <a:r>
              <a:rPr lang="en-US" sz="1800" dirty="0">
                <a:solidFill>
                  <a:schemeClr val="bg1"/>
                </a:solidFill>
              </a:rPr>
              <a:t> container–no new line</a:t>
            </a:r>
          </a:p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Usually used to style a small part of something bigger</a:t>
            </a: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D7BA7D"/>
                </a:solidFill>
                <a:latin typeface="Consolas" panose="020B0609020204030204" pitchFamily="49" charset="0"/>
              </a:rPr>
              <a:t>.red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20544-9E0F-552D-076D-A64ABCC2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61" y="4078101"/>
            <a:ext cx="5160559" cy="4560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133762-7741-AEBC-F783-700D9BB22671}"/>
              </a:ext>
            </a:extLst>
          </p:cNvPr>
          <p:cNvSpPr txBox="1"/>
          <p:nvPr/>
        </p:nvSpPr>
        <p:spPr>
          <a:xfrm>
            <a:off x="2708621" y="37138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Span makes it so that only the word inside is blue </a:t>
            </a: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https://replit.com/@HylandOutreach/SpanExample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07BD4-901B-D39E-2A0B-CAED9536EE37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7927"/>
            <a:ext cx="7704000" cy="629798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4964" y="1351850"/>
            <a:ext cx="7849036" cy="3251700"/>
          </a:xfrm>
        </p:spPr>
        <p:txBody>
          <a:bodyPr anchor="ctr">
            <a:norm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generic container</a:t>
            </a:r>
            <a:r>
              <a:rPr lang="en-US" sz="2000" dirty="0">
                <a:solidFill>
                  <a:schemeClr val="bg1"/>
                </a:solidFill>
              </a:rPr>
              <a:t> used for layouts and styling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One of the </a:t>
            </a:r>
            <a:r>
              <a:rPr lang="en-US" sz="2000" b="1" dirty="0">
                <a:solidFill>
                  <a:schemeClr val="bg1"/>
                </a:solidFill>
              </a:rPr>
              <a:t>most basic</a:t>
            </a:r>
            <a:r>
              <a:rPr lang="en-US" sz="2000" dirty="0">
                <a:solidFill>
                  <a:schemeClr val="bg1"/>
                </a:solidFill>
              </a:rPr>
              <a:t> HTML elements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Can be used to </a:t>
            </a:r>
            <a:r>
              <a:rPr lang="en-US" sz="2000" b="1" dirty="0">
                <a:solidFill>
                  <a:schemeClr val="bg1"/>
                </a:solidFill>
              </a:rPr>
              <a:t>separate</a:t>
            </a:r>
            <a:r>
              <a:rPr lang="en-US" sz="2000" dirty="0">
                <a:solidFill>
                  <a:schemeClr val="bg1"/>
                </a:solidFill>
              </a:rPr>
              <a:t> different parts of a page or section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block-level</a:t>
            </a:r>
            <a:r>
              <a:rPr lang="en-US" sz="2000" dirty="0">
                <a:solidFill>
                  <a:schemeClr val="bg1"/>
                </a:solidFill>
              </a:rPr>
              <a:t> element: stacks vertically</a:t>
            </a:r>
          </a:p>
          <a:p>
            <a:pPr marL="6096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6832" y="1207783"/>
            <a:ext cx="3793549" cy="3640931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0179" y="3221182"/>
            <a:ext cx="3280930" cy="1357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Miriam Libre" panose="00000500000000000000" pitchFamily="2" charset="-79"/>
                <a:cs typeface="Miriam Libre" panose="00000500000000000000" pitchFamily="2" charset="-79"/>
                <a:hlinkClick r:id="rId3"/>
              </a:rPr>
              <a:t>https://replit.com/@HylandOutreach/DivExample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Miriam Libre" panose="00000500000000000000" pitchFamily="2" charset="-79"/>
              <a:ea typeface="Segoe UI" pitchFamily="34" charset="0"/>
              <a:cs typeface="Miriam Libre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9148E-26FF-8D13-4315-8623A56E2311}"/>
              </a:ext>
            </a:extLst>
          </p:cNvPr>
          <p:cNvSpPr txBox="1"/>
          <p:nvPr/>
        </p:nvSpPr>
        <p:spPr>
          <a:xfrm>
            <a:off x="4572000" y="1356591"/>
            <a:ext cx="384593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762869A-EE17-440B-62A9-3E2CA1430639}"/>
              </a:ext>
            </a:extLst>
          </p:cNvPr>
          <p:cNvSpPr/>
          <p:nvPr/>
        </p:nvSpPr>
        <p:spPr>
          <a:xfrm>
            <a:off x="3387436" y="4156364"/>
            <a:ext cx="1052946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CSS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136AC7C-D8DF-16B3-EFA6-B49E54EB5E7D}"/>
              </a:ext>
            </a:extLst>
          </p:cNvPr>
          <p:cNvSpPr/>
          <p:nvPr/>
        </p:nvSpPr>
        <p:spPr>
          <a:xfrm>
            <a:off x="7045036" y="2418566"/>
            <a:ext cx="1372898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277</Words>
  <Application>Microsoft Office PowerPoint</Application>
  <PresentationFormat>On-screen Show (16:9)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Consolas</vt:lpstr>
      <vt:lpstr>Roboto Condensed Light</vt:lpstr>
      <vt:lpstr>Krona One</vt:lpstr>
      <vt:lpstr>Miriam Libre</vt:lpstr>
      <vt:lpstr>Arial</vt:lpstr>
      <vt:lpstr>Blue Grid Interface &amp; Sticky Notes Company Profile by Slidesgo</vt:lpstr>
      <vt:lpstr>More HTML Elements</vt:lpstr>
      <vt:lpstr>The span Element</vt:lpstr>
      <vt:lpstr>Span Example</vt:lpstr>
      <vt:lpstr>The div Element</vt:lpstr>
      <vt:lpstr>Div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4</cp:revision>
  <dcterms:modified xsi:type="dcterms:W3CDTF">2024-07-03T18:20:21Z</dcterms:modified>
</cp:coreProperties>
</file>