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7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forking the Repl project. E</a:t>
            </a:r>
            <a:r>
              <a:rPr lang="en-US" baseline="0" dirty="0"/>
              <a:t>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Table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Frame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Tables &amp; </a:t>
            </a:r>
            <a:r>
              <a:rPr lang="en-US" sz="6600" dirty="0" err="1"/>
              <a:t>IFrames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EA4A5B-C31E-41D9-95E7-851F615E0E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600763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5181600" y="-12031"/>
            <a:ext cx="7010400" cy="68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52509"/>
            <a:ext cx="10583752" cy="2381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372100"/>
            <a:ext cx="4396075" cy="121264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Information about birds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0861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5715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: the primary element in a table, contains all other elements</a:t>
            </a:r>
          </a:p>
          <a:p>
            <a:pPr marL="5715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dirty="0"/>
              <a:t>: a </a:t>
            </a:r>
            <a:r>
              <a:rPr lang="en-US" i="1" dirty="0"/>
              <a:t>row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dirty="0"/>
              <a:t>: a </a:t>
            </a:r>
            <a:r>
              <a:rPr lang="en-US" i="1" dirty="0"/>
              <a:t>header cell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dirty="0"/>
              <a:t>: a </a:t>
            </a:r>
            <a:r>
              <a:rPr lang="en-US" i="1" dirty="0"/>
              <a:t>normal cell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97542"/>
            <a:ext cx="10583752" cy="2381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381000" y="4397542"/>
            <a:ext cx="11430000" cy="238158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381000" y="4914900"/>
            <a:ext cx="11430000" cy="4572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3238500" y="4457700"/>
            <a:ext cx="2857500" cy="45720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8421624" y="5425739"/>
            <a:ext cx="571500" cy="325188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https://replit.com/@HylandOutreach/TableExample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r>
              <a:rPr lang="en-US" sz="4400" dirty="0"/>
              <a:t>Set the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4400" dirty="0"/>
              <a:t> attribute to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4400" dirty="0"/>
              <a:t> to add a border</a:t>
            </a:r>
            <a:endParaRPr lang="en-US" sz="48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3771900"/>
            <a:ext cx="1066948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Iframes</a:t>
            </a: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70104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Inline Frame</a:t>
            </a:r>
            <a:r>
              <a:rPr lang="en-US" dirty="0"/>
              <a:t> element represents a nested browsing context, embedding another HTML page into the current one</a:t>
            </a:r>
          </a:p>
          <a:p>
            <a:endParaRPr lang="en-US" dirty="0"/>
          </a:p>
          <a:p>
            <a:r>
              <a:rPr lang="en-US" dirty="0"/>
              <a:t>Basically, you can display other webpages </a:t>
            </a:r>
            <a:r>
              <a:rPr lang="en-US" i="1" dirty="0"/>
              <a:t>within</a:t>
            </a:r>
            <a:r>
              <a:rPr lang="en-US" dirty="0"/>
              <a:t> your webpage</a:t>
            </a:r>
          </a:p>
          <a:p>
            <a:endParaRPr lang="en-US" i="1" dirty="0"/>
          </a:p>
          <a:p>
            <a:r>
              <a:rPr lang="en-US" dirty="0" err="1"/>
              <a:t>IFrames</a:t>
            </a:r>
            <a:r>
              <a:rPr lang="en-US" dirty="0"/>
              <a:t> use the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element to determine which webpage to display</a:t>
            </a:r>
          </a:p>
          <a:p>
            <a:pPr lvl="1"/>
            <a:r>
              <a:rPr lang="en-US" dirty="0"/>
              <a:t>There are also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attributes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"https://www.w3schools.com"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https://replit.com/@HylandOutreach/IFrameExample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347</Words>
  <Application>Microsoft Office PowerPoint</Application>
  <PresentationFormat>Widescreen</PresentationFormat>
  <Paragraphs>49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Wingdings</vt:lpstr>
      <vt:lpstr>Hyland 2019</vt:lpstr>
      <vt:lpstr>Tables &amp; IFrames</vt:lpstr>
      <vt:lpstr>Tables</vt:lpstr>
      <vt:lpstr>HTML Tables</vt:lpstr>
      <vt:lpstr>Table elements</vt:lpstr>
      <vt:lpstr>Table example</vt:lpstr>
      <vt:lpstr>The border attribute</vt:lpstr>
      <vt:lpstr>Iframes</vt:lpstr>
      <vt:lpstr>The iframe element</vt:lpstr>
      <vt:lpstr>iframe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88</cp:revision>
  <dcterms:created xsi:type="dcterms:W3CDTF">2019-03-11T04:04:09Z</dcterms:created>
  <dcterms:modified xsi:type="dcterms:W3CDTF">2021-10-13T13:47:46Z</dcterms:modified>
</cp:coreProperties>
</file>