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3" r:id="rId11"/>
    <p:sldId id="314" r:id="rId12"/>
    <p:sldId id="315" r:id="rId13"/>
    <p:sldId id="316" r:id="rId14"/>
    <p:sldId id="317" r:id="rId15"/>
    <p:sldId id="27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  <p:embeddedFont>
      <p:font typeface="Miriam Libre" panose="00000500000000000000" pitchFamily="2" charset="-79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Lis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nputExamp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ttributes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https://replit.com/@HylandOutreach/ListExample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https://replit.com/@HylandOutreach/InputExamples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https://replit.com/@HylandOutreach/AttributesExample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694</Words>
  <Application>Microsoft Office PowerPoint</Application>
  <PresentationFormat>On-screen Show (16:9)</PresentationFormat>
  <Paragraphs>117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Miriam Libre</vt:lpstr>
      <vt:lpstr>Krona One</vt:lpstr>
      <vt:lpstr>Consolas</vt:lpstr>
      <vt:lpstr>Roboto Condensed Light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2023-02-08T21:18:03Z</dcterms:modified>
</cp:coreProperties>
</file>