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279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Krona One" panose="020B0604020202020204" charset="0"/>
      <p:regular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ss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ExternalStylesheet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https://replit.com/@HylandOutreach/CssExample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https://replit.com/@HylandOutreach/ExternalStylesheetExample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488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 Light</vt:lpstr>
      <vt:lpstr>Miriam Libre</vt:lpstr>
      <vt:lpstr>Consolas</vt:lpstr>
      <vt:lpstr>Arial</vt:lpstr>
      <vt:lpstr>Krona One</vt:lpstr>
      <vt:lpstr>Blue Grid Interface &amp; Sticky Notes Company Profile by Slidesgo</vt:lpstr>
      <vt:lpstr>Introduction to CSS</vt:lpstr>
      <vt:lpstr>What is CSS?</vt:lpstr>
      <vt:lpstr>A Webpage with CSS</vt:lpstr>
      <vt:lpstr>CSS Example</vt:lpstr>
      <vt:lpstr>External Stylesheets – Why?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2023-02-09T18:44:21Z</dcterms:modified>
</cp:coreProperties>
</file>