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19" r:id="rId3"/>
    <p:sldId id="320" r:id="rId4"/>
    <p:sldId id="326" r:id="rId5"/>
    <p:sldId id="321" r:id="rId6"/>
    <p:sldId id="322" r:id="rId7"/>
    <p:sldId id="327" r:id="rId8"/>
    <p:sldId id="323" r:id="rId9"/>
    <p:sldId id="324" r:id="rId10"/>
    <p:sldId id="325" r:id="rId11"/>
    <p:sldId id="279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rona One" panose="020B0604020202020204" charset="0"/>
      <p:regular r:id="rId18"/>
    </p:embeddedFont>
    <p:embeddedFont>
      <p:font typeface="Miriam Libre" panose="00000500000000000000" pitchFamily="2" charset="-79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about</a:t>
            </a:r>
            <a:r>
              <a:rPr lang="en-US" baseline="0" dirty="0"/>
              <a:t> the relationships between all these tags.</a:t>
            </a:r>
          </a:p>
          <a:p>
            <a:r>
              <a:rPr lang="en-US" baseline="0" dirty="0"/>
              <a:t>E.g., HTML is parent, head/body are siblings. Style always goes in the head, structure goes in the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ask the students how to change the text color to blue instead of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2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Emphasize that the file has to end in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b="0" dirty="0"/>
              <a:t> and it has to be in the same folder as the</a:t>
            </a:r>
            <a:r>
              <a:rPr lang="en-US" b="0" baseline="0" dirty="0"/>
              <a:t> HTML file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link</a:t>
            </a:r>
            <a:r>
              <a:rPr lang="en-US" b="0" baseline="0" dirty="0"/>
              <a:t> tag is an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link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2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link tag in action.</a:t>
            </a:r>
            <a:r>
              <a:rPr lang="en-US" baseline="0" dirty="0"/>
              <a:t> Make sure to note the filename, attributes, and new CSS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oval-shared-wealth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43rhtc2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tro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Introduction</a:t>
            </a:r>
            <a:br>
              <a:rPr lang="en" sz="6000" dirty="0"/>
            </a:br>
            <a:r>
              <a:rPr lang="en" sz="6000" dirty="0"/>
              <a:t>to </a:t>
            </a:r>
            <a:r>
              <a:rPr lang="en" sz="8000" dirty="0">
                <a:highlight>
                  <a:schemeClr val="accent3"/>
                </a:highlight>
              </a:rPr>
              <a:t>CSS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Stylesheet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https://glitch.com/edit/#!/oval-shared-wealth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493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5564" y="1351850"/>
            <a:ext cx="3048436" cy="3251700"/>
          </a:xfrm>
        </p:spPr>
        <p:txBody>
          <a:bodyPr>
            <a:normAutofit fontScale="92500"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(</a:t>
            </a:r>
            <a:r>
              <a:rPr lang="en-US" sz="1600" b="1" dirty="0"/>
              <a:t>C</a:t>
            </a:r>
            <a:r>
              <a:rPr lang="en-US" sz="1600" dirty="0"/>
              <a:t>ascading </a:t>
            </a:r>
            <a:r>
              <a:rPr lang="en-US" sz="1600" b="1" dirty="0"/>
              <a:t>S</a:t>
            </a:r>
            <a:r>
              <a:rPr lang="en-US" sz="1600" dirty="0"/>
              <a:t>tyle</a:t>
            </a:r>
            <a:r>
              <a:rPr lang="en-US" sz="1600" b="1" dirty="0"/>
              <a:t>s</a:t>
            </a:r>
            <a:r>
              <a:rPr lang="en-US" sz="1600" dirty="0"/>
              <a:t>heets) is a language that allows developers to change </a:t>
            </a:r>
            <a:r>
              <a:rPr lang="en-US" sz="1600" i="1" dirty="0"/>
              <a:t>styles</a:t>
            </a:r>
            <a:r>
              <a:rPr lang="en-US" sz="1600" dirty="0"/>
              <a:t> on a webpage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can change fonts, colors,  backgrounds, positioning, even animations!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If HTML is the </a:t>
            </a:r>
            <a:r>
              <a:rPr lang="en-US" sz="1600" i="1" dirty="0"/>
              <a:t>skeleton</a:t>
            </a:r>
            <a:r>
              <a:rPr lang="en-US" sz="1600" dirty="0"/>
              <a:t> of a page, CSS is the clothing that it wears</a:t>
            </a:r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2" y="1628775"/>
            <a:ext cx="4418291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3" y="1628775"/>
            <a:ext cx="4418291" cy="24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49"/>
            <a:ext cx="7704000" cy="3434896"/>
          </a:xfrm>
        </p:spPr>
        <p:txBody>
          <a:bodyPr>
            <a:normAutofit fontScale="92500" lnSpcReduction="10000"/>
          </a:bodyPr>
          <a:lstStyle/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 paragraph is special...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602" y="2218025"/>
            <a:ext cx="2163907" cy="823047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690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D9E0-6F6B-33E2-C30A-B0EA2CF9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E01E2-6030-5543-F2AB-6E76E7E39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EA9C6-714C-B63D-5419-6A01C2E0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00" y="1440635"/>
            <a:ext cx="6677957" cy="287695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2AF5A4CA-2892-2B6F-7E20-7F5A074A5C04}"/>
              </a:ext>
            </a:extLst>
          </p:cNvPr>
          <p:cNvSpPr/>
          <p:nvPr/>
        </p:nvSpPr>
        <p:spPr>
          <a:xfrm>
            <a:off x="3165822" y="2044432"/>
            <a:ext cx="5394192" cy="83467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selecting the &lt;p&gt; element with text below as the specific thing that will turn red</a:t>
            </a:r>
          </a:p>
        </p:txBody>
      </p:sp>
    </p:spTree>
    <p:extLst>
      <p:ext uri="{BB962C8B-B14F-4D97-AF65-F5344CB8AC3E}">
        <p14:creationId xmlns:p14="http://schemas.microsoft.com/office/powerpoint/2010/main" val="70989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https://jsfiddle.net/43rhtc20/</a:t>
            </a:r>
            <a:endParaRPr lang="en-US" sz="28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875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400" dirty="0"/>
              <a:t>While it is possible to put CSS in HTML files, </a:t>
            </a:r>
            <a:r>
              <a:rPr lang="en-US" sz="2400" i="1" dirty="0"/>
              <a:t>external stylesheets</a:t>
            </a:r>
            <a:r>
              <a:rPr lang="en-US" sz="2400" dirty="0"/>
              <a:t> are easier to maintain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52400" indent="0">
              <a:buNone/>
            </a:pPr>
            <a:r>
              <a:rPr lang="en-US" sz="2400" dirty="0"/>
              <a:t>It is easier to swap out styles for HTML pages</a:t>
            </a: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https://www.w3schools.com/css/css_intro.asp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EA9B5-37F3-81C1-19D5-A80D3693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66" y="1152186"/>
            <a:ext cx="3457359" cy="232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A7A2B8-08AB-186D-B74F-FDB82B47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8" y="1152186"/>
            <a:ext cx="3637648" cy="2453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D3524-755E-541A-A4E6-32DE22FF2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288" y="2889724"/>
            <a:ext cx="3367906" cy="22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4181" y="1351850"/>
            <a:ext cx="8028709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/>
              <a:t>Create a separate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file, with the CSS code</a:t>
            </a:r>
          </a:p>
          <a:p>
            <a:pPr marL="152400" indent="0">
              <a:buNone/>
            </a:pPr>
            <a:r>
              <a:rPr lang="en-US" sz="2000" dirty="0"/>
              <a:t>	Make sure it’s in the same directory as the HTML file!</a:t>
            </a:r>
          </a:p>
          <a:p>
            <a:pPr marL="42863" indent="0">
              <a:buNone/>
            </a:pPr>
            <a:endParaRPr lang="en-US" sz="2000" dirty="0"/>
          </a:p>
          <a:p>
            <a:pPr marL="42863" indent="0">
              <a:buNone/>
            </a:pPr>
            <a:endParaRPr lang="en-US" sz="2000" dirty="0"/>
          </a:p>
          <a:p>
            <a:pPr marL="152400" indent="0">
              <a:buNone/>
            </a:pPr>
            <a:r>
              <a:rPr lang="en-US" sz="2000" dirty="0"/>
              <a:t>In the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of the HTML file, insert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&lt;link&gt;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element: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"mystyle.css"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29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</a:t>
            </a:r>
            <a:r>
              <a:rPr lang="en-US" cap="none" dirty="0">
                <a:solidFill>
                  <a:schemeClr val="tx2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Links a variety of external files (CSS, fonts, icons)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is a </a:t>
            </a:r>
            <a:r>
              <a:rPr lang="en-US" sz="1800" i="1" dirty="0"/>
              <a:t>self-closing</a:t>
            </a:r>
            <a:r>
              <a:rPr lang="en-US" sz="1800" dirty="0"/>
              <a:t> tag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goes within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1800" dirty="0"/>
              <a:t> element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1800" u="sng" dirty="0"/>
              <a:t>Important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/>
              <a:t>: path to the file (either online or local)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/>
              <a:t>: determines the relationship type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stylesheet</a:t>
            </a:r>
            <a:r>
              <a:rPr lang="en-US" sz="1800" dirty="0"/>
              <a:t>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/>
              <a:t>: specifies the content type of the file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text/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sz="1800" dirty="0"/>
              <a:t>”)</a:t>
            </a:r>
          </a:p>
          <a:p>
            <a:endParaRPr lang="en-US" dirty="0"/>
          </a:p>
        </p:txBody>
      </p:sp>
      <p:pic>
        <p:nvPicPr>
          <p:cNvPr id="2050" name="Picture 2" descr="Image result for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74" y="1186295"/>
            <a:ext cx="2405688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536</Words>
  <Application>Microsoft Office PowerPoint</Application>
  <PresentationFormat>On-screen Show (16:9)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Krona One</vt:lpstr>
      <vt:lpstr>Roboto Condensed Light</vt:lpstr>
      <vt:lpstr>Consolas</vt:lpstr>
      <vt:lpstr>Arial</vt:lpstr>
      <vt:lpstr>Miriam Libre</vt:lpstr>
      <vt:lpstr>Blue Grid Interface &amp; Sticky Notes Company Profile by Slidesgo</vt:lpstr>
      <vt:lpstr>Introduction to CSS</vt:lpstr>
      <vt:lpstr>What is CSS?</vt:lpstr>
      <vt:lpstr>A Webpage with CSS</vt:lpstr>
      <vt:lpstr>A Webpage with CSS</vt:lpstr>
      <vt:lpstr>CSS Example</vt:lpstr>
      <vt:lpstr>External Stylesheets – Why?</vt:lpstr>
      <vt:lpstr>CSS Examples</vt:lpstr>
      <vt:lpstr>External Stylesheets – How?</vt:lpstr>
      <vt:lpstr>More about the link element</vt:lpstr>
      <vt:lpstr>Stylesheet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8</cp:revision>
  <dcterms:modified xsi:type="dcterms:W3CDTF">2025-02-04T16:39:31Z</dcterms:modified>
</cp:coreProperties>
</file>