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each</a:t>
            </a:r>
            <a:r>
              <a:rPr lang="en-US" baseline="0" dirty="0"/>
              <a:t> of the questions. The answers reveal on click.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April 3,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join/ywjiowgvnx-hylandoutreach" TargetMode="External"/><Relationship Id="rId2" Type="http://schemas.openxmlformats.org/officeDocument/2006/relationships/hyperlink" Target="https://replit.com/join/qmaefwjwmp-hylandoutreach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plit.com/join/clfsjzajqs-hylandoutreac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Activity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1</a:t>
            </a:r>
          </a:p>
          <a:p>
            <a:r>
              <a:rPr lang="en-US" sz="2800" dirty="0">
                <a:hlinkClick r:id="rId2"/>
              </a:rPr>
              <a:t>https://replit.com/join/qmaefwjwmp-hylandoutreach</a:t>
            </a:r>
            <a:endParaRPr lang="en-US" sz="2800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2</a:t>
            </a:r>
          </a:p>
          <a:p>
            <a:r>
              <a:rPr lang="en-US" sz="2800" dirty="0">
                <a:hlinkClick r:id="rId3"/>
              </a:rPr>
              <a:t>https://replit.com/join/ywjiowgvnx-hylandoutreach</a:t>
            </a:r>
            <a:endParaRPr lang="en-US" sz="2800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3</a:t>
            </a:r>
          </a:p>
          <a:p>
            <a:r>
              <a:rPr lang="en-US" sz="2800" dirty="0">
                <a:hlinkClick r:id="rId4"/>
              </a:rPr>
              <a:t>https://replit.com/join/clfsjzajqs-hylandoutreach</a:t>
            </a:r>
            <a:endParaRPr lang="en-US" sz="2800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</p:txBody>
      </p:sp>
    </p:spTree>
    <p:extLst>
      <p:ext uri="{BB962C8B-B14F-4D97-AF65-F5344CB8AC3E}">
        <p14:creationId xmlns:p14="http://schemas.microsoft.com/office/powerpoint/2010/main" val="1263403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Which CSS property can make text larger?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8800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endParaRPr lang="en-US" sz="8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What four things are required for a CSS declaration?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Property name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Colon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Value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80156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Create a CSS ruleset that makes all anchor elements appear orange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6600" dirty="0">
                <a:solidFill>
                  <a:srgbClr val="0451A5"/>
                </a:solidFill>
                <a:latin typeface="Consolas" panose="020B0609020204030204" pitchFamily="49" charset="0"/>
              </a:rPr>
              <a:t>orange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0868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What does the following ruleset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 anchor="t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4800" dirty="0">
                <a:solidFill>
                  <a:srgbClr val="0451A5"/>
                </a:solidFill>
                <a:latin typeface="Consolas" panose="020B0609020204030204" pitchFamily="49" charset="0"/>
              </a:rPr>
              <a:t>bold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597" y="4718768"/>
            <a:ext cx="8842805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Makes every paragraph element bold</a:t>
            </a:r>
          </a:p>
        </p:txBody>
      </p:sp>
    </p:spTree>
    <p:extLst>
      <p:ext uri="{BB962C8B-B14F-4D97-AF65-F5344CB8AC3E}">
        <p14:creationId xmlns:p14="http://schemas.microsoft.com/office/powerpoint/2010/main" val="681596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What is a CSS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6600" dirty="0">
                <a:latin typeface="+mj-lt"/>
              </a:rPr>
              <a:t>An identifier that indicates which stylistic features to change</a:t>
            </a:r>
          </a:p>
        </p:txBody>
      </p:sp>
    </p:spTree>
    <p:extLst>
      <p:ext uri="{BB962C8B-B14F-4D97-AF65-F5344CB8AC3E}">
        <p14:creationId xmlns:p14="http://schemas.microsoft.com/office/powerpoint/2010/main" val="484732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Tie-breaker: What does CSS stand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it-IT" sz="6600" b="1" dirty="0">
                <a:latin typeface="+mj-lt"/>
              </a:rPr>
              <a:t>C</a:t>
            </a:r>
            <a:r>
              <a:rPr lang="it-IT" sz="6600" dirty="0">
                <a:latin typeface="+mj-lt"/>
              </a:rPr>
              <a:t>ascading </a:t>
            </a:r>
            <a:r>
              <a:rPr lang="it-IT" sz="6600" b="1" dirty="0">
                <a:latin typeface="+mj-lt"/>
              </a:rPr>
              <a:t>S</a:t>
            </a:r>
            <a:r>
              <a:rPr lang="it-IT" sz="6600" dirty="0">
                <a:latin typeface="+mj-lt"/>
              </a:rPr>
              <a:t>tyle</a:t>
            </a:r>
            <a:r>
              <a:rPr lang="it-IT" sz="6600" b="1" dirty="0">
                <a:latin typeface="+mj-lt"/>
              </a:rPr>
              <a:t>s</a:t>
            </a:r>
            <a:r>
              <a:rPr lang="it-IT" sz="6600" dirty="0">
                <a:latin typeface="+mj-lt"/>
              </a:rPr>
              <a:t>heets</a:t>
            </a:r>
            <a:endParaRPr lang="it-IT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096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HTML &amp; CSS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Which tags wrap an entire html document?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>
                <a:solidFill>
                  <a:srgbClr val="800000"/>
                </a:solidFill>
                <a:latin typeface="Consolas" panose="020B0609020204030204" pitchFamily="49" charset="0"/>
              </a:rPr>
              <a:t>html&gt;&lt;/html&gt;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66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Which header element is the largest?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>
                <a:solidFill>
                  <a:srgbClr val="800000"/>
                </a:solidFill>
                <a:latin typeface="Consolas" panose="020B0609020204030204" pitchFamily="49" charset="0"/>
              </a:rPr>
              <a:t>h1&gt;&lt;/h1&gt;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27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Create a hyperlink that says “w3” and goes to w3.org when clicked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66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sz="6600" dirty="0">
                <a:solidFill>
                  <a:srgbClr val="0000FF"/>
                </a:solidFill>
                <a:latin typeface="Consolas" panose="020B0609020204030204" pitchFamily="49" charset="0"/>
              </a:rPr>
              <a:t>"w3.org"</a:t>
            </a: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W3</a:t>
            </a: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l-PL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92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list the six elements needed for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thead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tbody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td</a:t>
            </a:r>
            <a:endParaRPr lang="pl-PL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3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Create a numbered list of three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7150" indent="0">
              <a:buNone/>
            </a:pP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Bambi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Snow White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Fantasia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53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In </a:t>
            </a:r>
            <a:r>
              <a:rPr lang="en-US" dirty="0" err="1"/>
              <a:t>css</a:t>
            </a:r>
            <a:r>
              <a:rPr lang="en-US" dirty="0"/>
              <a:t>, What does 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 property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it-IT" sz="6600" dirty="0">
                <a:latin typeface="+mj-lt"/>
              </a:rPr>
              <a:t>Sets the color of text</a:t>
            </a:r>
          </a:p>
        </p:txBody>
      </p:sp>
    </p:spTree>
    <p:extLst>
      <p:ext uri="{BB962C8B-B14F-4D97-AF65-F5344CB8AC3E}">
        <p14:creationId xmlns:p14="http://schemas.microsoft.com/office/powerpoint/2010/main" val="1480472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Which HTML element connects a CSS stylesheet to an html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>
                <a:solidFill>
                  <a:srgbClr val="800000"/>
                </a:solidFill>
                <a:latin typeface="Consolas" panose="020B0609020204030204" pitchFamily="49" charset="0"/>
              </a:rPr>
              <a:t>link /&gt;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3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333</Words>
  <Application>Microsoft Office PowerPoint</Application>
  <PresentationFormat>Widescreen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Wingdings</vt:lpstr>
      <vt:lpstr>Hyland 2019</vt:lpstr>
      <vt:lpstr>Review Activity Teams</vt:lpstr>
      <vt:lpstr>HTML &amp; CSS Review</vt:lpstr>
      <vt:lpstr>1. Which tags wrap an entire html document?</vt:lpstr>
      <vt:lpstr>2. Which header element is the largest?</vt:lpstr>
      <vt:lpstr>3. Create a hyperlink that says “w3” and goes to w3.org when clicked</vt:lpstr>
      <vt:lpstr>4. list the six elements needed for a table</vt:lpstr>
      <vt:lpstr>5. Create a numbered list of three movies</vt:lpstr>
      <vt:lpstr>6. In css, What does the color property do?</vt:lpstr>
      <vt:lpstr>7. Which HTML element connects a CSS stylesheet to an html page?</vt:lpstr>
      <vt:lpstr>8. Which CSS property can make text larger?</vt:lpstr>
      <vt:lpstr>9. What four things are required for a CSS declaration?</vt:lpstr>
      <vt:lpstr>10. Create a CSS ruleset that makes all anchor elements appear orange</vt:lpstr>
      <vt:lpstr>11. What does the following ruleset do?</vt:lpstr>
      <vt:lpstr>12. What is a CSS property?</vt:lpstr>
      <vt:lpstr>Tie-breaker: What does CSS stand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84</cp:revision>
  <dcterms:created xsi:type="dcterms:W3CDTF">2019-03-11T04:04:09Z</dcterms:created>
  <dcterms:modified xsi:type="dcterms:W3CDTF">2022-04-03T05:21:35Z</dcterms:modified>
</cp:coreProperties>
</file>