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302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pan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More HTML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generic </a:t>
            </a:r>
            <a:r>
              <a:rPr lang="en-US" i="1" dirty="0">
                <a:solidFill>
                  <a:schemeClr val="bg1"/>
                </a:solidFill>
              </a:rPr>
              <a:t>inline</a:t>
            </a:r>
            <a:r>
              <a:rPr lang="en-US" dirty="0">
                <a:solidFill>
                  <a:schemeClr val="bg1"/>
                </a:solidFill>
              </a:rPr>
              <a:t> container–no new line</a:t>
            </a:r>
          </a:p>
          <a:p>
            <a:r>
              <a:rPr lang="en-US" dirty="0">
                <a:solidFill>
                  <a:schemeClr val="bg1"/>
                </a:solidFill>
              </a:rPr>
              <a:t>Usually used to style a small part of something bigger</a:t>
            </a:r>
          </a:p>
          <a:p>
            <a:pPr marL="57150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https://replit.com/@HylandOutreach/SpanExample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generic container used for layouts and styling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One of the most basic HTML elements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Can be used to separate different parts of a page or section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i="1" dirty="0">
                <a:solidFill>
                  <a:schemeClr val="bg1"/>
                </a:solidFill>
              </a:rPr>
              <a:t>block-level</a:t>
            </a:r>
            <a:r>
              <a:rPr lang="en-US" dirty="0">
                <a:solidFill>
                  <a:schemeClr val="bg1"/>
                </a:solidFill>
              </a:rPr>
              <a:t> element: stacks vertically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38700" y="1371600"/>
            <a:ext cx="6629400" cy="33147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hlinkClick r:id="rId3"/>
              </a:rPr>
              <a:t>https://replit.com/@HylandOutreach/DivExample</a:t>
            </a:r>
            <a:endParaRPr lang="en-US" sz="6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257</Words>
  <Application>Microsoft Office PowerPoint</Application>
  <PresentationFormat>Widescreen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Consolas</vt:lpstr>
      <vt:lpstr>Wingdings</vt:lpstr>
      <vt:lpstr>Hyland 2019</vt:lpstr>
      <vt:lpstr>More HTML Elements</vt:lpstr>
      <vt:lpstr>The span Element</vt:lpstr>
      <vt:lpstr>span example</vt:lpstr>
      <vt:lpstr>The div Element</vt:lpstr>
      <vt:lpstr>Div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76</cp:revision>
  <dcterms:created xsi:type="dcterms:W3CDTF">2019-03-11T04:04:09Z</dcterms:created>
  <dcterms:modified xsi:type="dcterms:W3CDTF">2022-03-18T15:53:37Z</dcterms:modified>
</cp:coreProperties>
</file>