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19" r:id="rId3"/>
    <p:sldId id="320" r:id="rId4"/>
    <p:sldId id="305" r:id="rId5"/>
    <p:sldId id="321" r:id="rId6"/>
    <p:sldId id="322" r:id="rId7"/>
    <p:sldId id="27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Krona One" panose="020B0604020202020204" charset="0"/>
      <p:regular r:id="rId14"/>
    </p:embeddedFont>
    <p:embeddedFont>
      <p:font typeface="Miriam Libre" panose="00000500000000000000" pitchFamily="2" charset="-79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basicelementsexampl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1100" b="1" dirty="0">
                <a:solidFill>
                  <a:schemeClr val="tx1"/>
                </a:solidFill>
                <a:highlight>
                  <a:srgbClr val="C0C0C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https://glitch.com/edit/#!/basicelementsexample</a:t>
            </a:r>
            <a:r>
              <a:rPr lang="en-US" sz="11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basicelements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https://glitch.com/edit/#!/remix/basicelementsexample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201</Words>
  <Application>Microsoft Office PowerPoint</Application>
  <PresentationFormat>On-screen Show (16:9)</PresentationFormat>
  <Paragraphs>29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Consolas</vt:lpstr>
      <vt:lpstr>Krona One</vt:lpstr>
      <vt:lpstr>Miriam Libre</vt:lpstr>
      <vt:lpstr>Blue Grid Interface &amp; Sticky Notes Company Profile by Slidesgo</vt:lpstr>
      <vt:lpstr>Basic HTML Elements</vt:lpstr>
      <vt:lpstr>Header Elements</vt:lpstr>
      <vt:lpstr>The Paragraph Element</vt:lpstr>
      <vt:lpstr>The Hyperlink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6</cp:revision>
  <dcterms:modified xsi:type="dcterms:W3CDTF">2024-06-26T19:27:55Z</dcterms:modified>
</cp:coreProperties>
</file>